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294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82" r:id="rId15"/>
    <p:sldId id="286" r:id="rId16"/>
    <p:sldId id="267" r:id="rId17"/>
    <p:sldId id="268" r:id="rId18"/>
    <p:sldId id="269" r:id="rId19"/>
    <p:sldId id="270" r:id="rId20"/>
    <p:sldId id="275" r:id="rId21"/>
    <p:sldId id="271" r:id="rId22"/>
    <p:sldId id="287" r:id="rId23"/>
    <p:sldId id="276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5A7E8-014B-413F-A807-54D0E46377D3}" v="4" dt="2021-02-10T12:06:48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10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t, F." userId="bc0a0544-4003-4e61-9918-adcafcc2a5c2" providerId="ADAL" clId="{BBE5A7E8-014B-413F-A807-54D0E46377D3}"/>
    <pc:docChg chg="undo custSel delSld modSld sldOrd">
      <pc:chgData name="Schut, F." userId="bc0a0544-4003-4e61-9918-adcafcc2a5c2" providerId="ADAL" clId="{BBE5A7E8-014B-413F-A807-54D0E46377D3}" dt="2021-02-10T12:07:30.067" v="586" actId="20577"/>
      <pc:docMkLst>
        <pc:docMk/>
      </pc:docMkLst>
      <pc:sldChg chg="modSp mod">
        <pc:chgData name="Schut, F." userId="bc0a0544-4003-4e61-9918-adcafcc2a5c2" providerId="ADAL" clId="{BBE5A7E8-014B-413F-A807-54D0E46377D3}" dt="2021-02-10T09:52:21.120" v="308" actId="1076"/>
        <pc:sldMkLst>
          <pc:docMk/>
          <pc:sldMk cId="0" sldId="256"/>
        </pc:sldMkLst>
        <pc:spChg chg="mod">
          <ac:chgData name="Schut, F." userId="bc0a0544-4003-4e61-9918-adcafcc2a5c2" providerId="ADAL" clId="{BBE5A7E8-014B-413F-A807-54D0E46377D3}" dt="2021-02-10T09:52:21.120" v="308" actId="1076"/>
          <ac:spMkLst>
            <pc:docMk/>
            <pc:sldMk cId="0" sldId="256"/>
            <ac:spMk id="3076" creationId="{00000000-0000-0000-0000-000000000000}"/>
          </ac:spMkLst>
        </pc:spChg>
      </pc:sldChg>
      <pc:sldChg chg="modSp mod">
        <pc:chgData name="Schut, F." userId="bc0a0544-4003-4e61-9918-adcafcc2a5c2" providerId="ADAL" clId="{BBE5A7E8-014B-413F-A807-54D0E46377D3}" dt="2021-02-10T09:52:48.148" v="310" actId="20577"/>
        <pc:sldMkLst>
          <pc:docMk/>
          <pc:sldMk cId="0" sldId="261"/>
        </pc:sldMkLst>
        <pc:spChg chg="mod">
          <ac:chgData name="Schut, F." userId="bc0a0544-4003-4e61-9918-adcafcc2a5c2" providerId="ADAL" clId="{BBE5A7E8-014B-413F-A807-54D0E46377D3}" dt="2021-02-10T09:52:48.148" v="310" actId="20577"/>
          <ac:spMkLst>
            <pc:docMk/>
            <pc:sldMk cId="0" sldId="261"/>
            <ac:spMk id="7171" creationId="{00000000-0000-0000-0000-000000000000}"/>
          </ac:spMkLst>
        </pc:spChg>
      </pc:sldChg>
      <pc:sldChg chg="modSp mod">
        <pc:chgData name="Schut, F." userId="bc0a0544-4003-4e61-9918-adcafcc2a5c2" providerId="ADAL" clId="{BBE5A7E8-014B-413F-A807-54D0E46377D3}" dt="2021-02-10T09:49:47.621" v="246" actId="113"/>
        <pc:sldMkLst>
          <pc:docMk/>
          <pc:sldMk cId="0" sldId="262"/>
        </pc:sldMkLst>
        <pc:spChg chg="mod">
          <ac:chgData name="Schut, F." userId="bc0a0544-4003-4e61-9918-adcafcc2a5c2" providerId="ADAL" clId="{BBE5A7E8-014B-413F-A807-54D0E46377D3}" dt="2021-02-10T09:49:47.621" v="246" actId="113"/>
          <ac:spMkLst>
            <pc:docMk/>
            <pc:sldMk cId="0" sldId="262"/>
            <ac:spMk id="8195" creationId="{00000000-0000-0000-0000-000000000000}"/>
          </ac:spMkLst>
        </pc:spChg>
      </pc:sldChg>
      <pc:sldChg chg="modSp mod">
        <pc:chgData name="Schut, F." userId="bc0a0544-4003-4e61-9918-adcafcc2a5c2" providerId="ADAL" clId="{BBE5A7E8-014B-413F-A807-54D0E46377D3}" dt="2021-02-10T09:49:41.020" v="245" actId="113"/>
        <pc:sldMkLst>
          <pc:docMk/>
          <pc:sldMk cId="0" sldId="263"/>
        </pc:sldMkLst>
        <pc:spChg chg="mod">
          <ac:chgData name="Schut, F." userId="bc0a0544-4003-4e61-9918-adcafcc2a5c2" providerId="ADAL" clId="{BBE5A7E8-014B-413F-A807-54D0E46377D3}" dt="2021-02-10T09:49:41.020" v="245" actId="113"/>
          <ac:spMkLst>
            <pc:docMk/>
            <pc:sldMk cId="0" sldId="263"/>
            <ac:spMk id="9219" creationId="{00000000-0000-0000-0000-000000000000}"/>
          </ac:spMkLst>
        </pc:spChg>
      </pc:sldChg>
      <pc:sldChg chg="addSp delSp modSp mod">
        <pc:chgData name="Schut, F." userId="bc0a0544-4003-4e61-9918-adcafcc2a5c2" providerId="ADAL" clId="{BBE5A7E8-014B-413F-A807-54D0E46377D3}" dt="2021-02-10T09:48:41.227" v="224"/>
        <pc:sldMkLst>
          <pc:docMk/>
          <pc:sldMk cId="0" sldId="264"/>
        </pc:sldMkLst>
        <pc:spChg chg="add del mod">
          <ac:chgData name="Schut, F." userId="bc0a0544-4003-4e61-9918-adcafcc2a5c2" providerId="ADAL" clId="{BBE5A7E8-014B-413F-A807-54D0E46377D3}" dt="2021-02-10T09:48:41.227" v="224"/>
          <ac:spMkLst>
            <pc:docMk/>
            <pc:sldMk cId="0" sldId="264"/>
            <ac:spMk id="2" creationId="{453DAA0C-E3C3-42A9-967F-7BF08C6052C6}"/>
          </ac:spMkLst>
        </pc:spChg>
        <pc:spChg chg="add mod">
          <ac:chgData name="Schut, F." userId="bc0a0544-4003-4e61-9918-adcafcc2a5c2" providerId="ADAL" clId="{BBE5A7E8-014B-413F-A807-54D0E46377D3}" dt="2021-02-10T09:48:38.175" v="222" actId="113"/>
          <ac:spMkLst>
            <pc:docMk/>
            <pc:sldMk cId="0" sldId="264"/>
            <ac:spMk id="3" creationId="{3ADA85B1-402B-4C55-9ECB-844402A42210}"/>
          </ac:spMkLst>
        </pc:spChg>
        <pc:spChg chg="mod">
          <ac:chgData name="Schut, F." userId="bc0a0544-4003-4e61-9918-adcafcc2a5c2" providerId="ADAL" clId="{BBE5A7E8-014B-413F-A807-54D0E46377D3}" dt="2021-02-10T09:47:23.808" v="196" actId="14100"/>
          <ac:spMkLst>
            <pc:docMk/>
            <pc:sldMk cId="0" sldId="264"/>
            <ac:spMk id="10243" creationId="{00000000-0000-0000-0000-000000000000}"/>
          </ac:spMkLst>
        </pc:spChg>
        <pc:picChg chg="mod">
          <ac:chgData name="Schut, F." userId="bc0a0544-4003-4e61-9918-adcafcc2a5c2" providerId="ADAL" clId="{BBE5A7E8-014B-413F-A807-54D0E46377D3}" dt="2021-02-10T09:47:31.923" v="197" actId="1076"/>
          <ac:picMkLst>
            <pc:docMk/>
            <pc:sldMk cId="0" sldId="264"/>
            <ac:picMk id="10242" creationId="{00000000-0000-0000-0000-000000000000}"/>
          </ac:picMkLst>
        </pc:picChg>
      </pc:sldChg>
      <pc:sldChg chg="modSp mod">
        <pc:chgData name="Schut, F." userId="bc0a0544-4003-4e61-9918-adcafcc2a5c2" providerId="ADAL" clId="{BBE5A7E8-014B-413F-A807-54D0E46377D3}" dt="2021-02-10T09:54:23.222" v="352" actId="20577"/>
        <pc:sldMkLst>
          <pc:docMk/>
          <pc:sldMk cId="0" sldId="266"/>
        </pc:sldMkLst>
        <pc:spChg chg="mod">
          <ac:chgData name="Schut, F." userId="bc0a0544-4003-4e61-9918-adcafcc2a5c2" providerId="ADAL" clId="{BBE5A7E8-014B-413F-A807-54D0E46377D3}" dt="2021-02-10T09:53:26.604" v="312" actId="1076"/>
          <ac:spMkLst>
            <pc:docMk/>
            <pc:sldMk cId="0" sldId="266"/>
            <ac:spMk id="12291" creationId="{00000000-0000-0000-0000-000000000000}"/>
          </ac:spMkLst>
        </pc:spChg>
        <pc:spChg chg="mod">
          <ac:chgData name="Schut, F." userId="bc0a0544-4003-4e61-9918-adcafcc2a5c2" providerId="ADAL" clId="{BBE5A7E8-014B-413F-A807-54D0E46377D3}" dt="2021-02-10T09:54:23.222" v="352" actId="20577"/>
          <ac:spMkLst>
            <pc:docMk/>
            <pc:sldMk cId="0" sldId="266"/>
            <ac:spMk id="12292" creationId="{00000000-0000-0000-0000-000000000000}"/>
          </ac:spMkLst>
        </pc:spChg>
      </pc:sldChg>
      <pc:sldChg chg="mod modShow">
        <pc:chgData name="Schut, F." userId="bc0a0544-4003-4e61-9918-adcafcc2a5c2" providerId="ADAL" clId="{BBE5A7E8-014B-413F-A807-54D0E46377D3}" dt="2021-02-10T09:43:57.473" v="146" actId="729"/>
        <pc:sldMkLst>
          <pc:docMk/>
          <pc:sldMk cId="0" sldId="267"/>
        </pc:sldMkLst>
      </pc:sldChg>
      <pc:sldChg chg="mod modShow">
        <pc:chgData name="Schut, F." userId="bc0a0544-4003-4e61-9918-adcafcc2a5c2" providerId="ADAL" clId="{BBE5A7E8-014B-413F-A807-54D0E46377D3}" dt="2021-02-10T09:43:52.078" v="145" actId="729"/>
        <pc:sldMkLst>
          <pc:docMk/>
          <pc:sldMk cId="0" sldId="268"/>
        </pc:sldMkLst>
      </pc:sldChg>
      <pc:sldChg chg="mod modShow">
        <pc:chgData name="Schut, F." userId="bc0a0544-4003-4e61-9918-adcafcc2a5c2" providerId="ADAL" clId="{BBE5A7E8-014B-413F-A807-54D0E46377D3}" dt="2021-02-10T09:43:40.341" v="144" actId="729"/>
        <pc:sldMkLst>
          <pc:docMk/>
          <pc:sldMk cId="0" sldId="269"/>
        </pc:sldMkLst>
      </pc:sldChg>
      <pc:sldChg chg="mod modShow">
        <pc:chgData name="Schut, F." userId="bc0a0544-4003-4e61-9918-adcafcc2a5c2" providerId="ADAL" clId="{BBE5A7E8-014B-413F-A807-54D0E46377D3}" dt="2021-02-10T09:54:36.728" v="353" actId="729"/>
        <pc:sldMkLst>
          <pc:docMk/>
          <pc:sldMk cId="0" sldId="270"/>
        </pc:sldMkLst>
      </pc:sldChg>
      <pc:sldChg chg="modSp mod">
        <pc:chgData name="Schut, F." userId="bc0a0544-4003-4e61-9918-adcafcc2a5c2" providerId="ADAL" clId="{BBE5A7E8-014B-413F-A807-54D0E46377D3}" dt="2021-02-10T12:06:16.527" v="428" actId="20577"/>
        <pc:sldMkLst>
          <pc:docMk/>
          <pc:sldMk cId="0" sldId="271"/>
        </pc:sldMkLst>
        <pc:spChg chg="mod">
          <ac:chgData name="Schut, F." userId="bc0a0544-4003-4e61-9918-adcafcc2a5c2" providerId="ADAL" clId="{BBE5A7E8-014B-413F-A807-54D0E46377D3}" dt="2021-02-10T09:39:11.989" v="73" actId="20577"/>
          <ac:spMkLst>
            <pc:docMk/>
            <pc:sldMk cId="0" sldId="271"/>
            <ac:spMk id="20483" creationId="{00000000-0000-0000-0000-000000000000}"/>
          </ac:spMkLst>
        </pc:spChg>
        <pc:spChg chg="mod">
          <ac:chgData name="Schut, F." userId="bc0a0544-4003-4e61-9918-adcafcc2a5c2" providerId="ADAL" clId="{BBE5A7E8-014B-413F-A807-54D0E46377D3}" dt="2021-02-10T12:06:16.527" v="428" actId="20577"/>
          <ac:spMkLst>
            <pc:docMk/>
            <pc:sldMk cId="0" sldId="271"/>
            <ac:spMk id="20484" creationId="{00000000-0000-0000-0000-000000000000}"/>
          </ac:spMkLst>
        </pc:spChg>
      </pc:sldChg>
      <pc:sldChg chg="addSp delSp modSp mod">
        <pc:chgData name="Schut, F." userId="bc0a0544-4003-4e61-9918-adcafcc2a5c2" providerId="ADAL" clId="{BBE5A7E8-014B-413F-A807-54D0E46377D3}" dt="2021-02-10T10:13:09.671" v="373" actId="1076"/>
        <pc:sldMkLst>
          <pc:docMk/>
          <pc:sldMk cId="0" sldId="275"/>
        </pc:sldMkLst>
        <pc:spChg chg="add mod">
          <ac:chgData name="Schut, F." userId="bc0a0544-4003-4e61-9918-adcafcc2a5c2" providerId="ADAL" clId="{BBE5A7E8-014B-413F-A807-54D0E46377D3}" dt="2021-02-10T10:13:04.111" v="372" actId="1076"/>
          <ac:spMkLst>
            <pc:docMk/>
            <pc:sldMk cId="0" sldId="275"/>
            <ac:spMk id="3" creationId="{99AF2F7D-4529-44D2-BC81-176AA9AB8953}"/>
          </ac:spMkLst>
        </pc:spChg>
        <pc:spChg chg="del mod">
          <ac:chgData name="Schut, F." userId="bc0a0544-4003-4e61-9918-adcafcc2a5c2" providerId="ADAL" clId="{BBE5A7E8-014B-413F-A807-54D0E46377D3}" dt="2021-02-10T09:55:26.713" v="358" actId="21"/>
          <ac:spMkLst>
            <pc:docMk/>
            <pc:sldMk cId="0" sldId="275"/>
            <ac:spMk id="19459" creationId="{00000000-0000-0000-0000-000000000000}"/>
          </ac:spMkLst>
        </pc:spChg>
        <pc:picChg chg="add mod">
          <ac:chgData name="Schut, F." userId="bc0a0544-4003-4e61-9918-adcafcc2a5c2" providerId="ADAL" clId="{BBE5A7E8-014B-413F-A807-54D0E46377D3}" dt="2021-02-10T10:13:09.671" v="373" actId="1076"/>
          <ac:picMkLst>
            <pc:docMk/>
            <pc:sldMk cId="0" sldId="275"/>
            <ac:picMk id="5" creationId="{91CD7DA4-8D60-47B1-BBB0-D2F52B11AA92}"/>
          </ac:picMkLst>
        </pc:picChg>
      </pc:sldChg>
      <pc:sldChg chg="delSp modSp mod ord">
        <pc:chgData name="Schut, F." userId="bc0a0544-4003-4e61-9918-adcafcc2a5c2" providerId="ADAL" clId="{BBE5A7E8-014B-413F-A807-54D0E46377D3}" dt="2021-02-10T10:13:22.906" v="375"/>
        <pc:sldMkLst>
          <pc:docMk/>
          <pc:sldMk cId="0" sldId="276"/>
        </pc:sldMkLst>
        <pc:spChg chg="mod">
          <ac:chgData name="Schut, F." userId="bc0a0544-4003-4e61-9918-adcafcc2a5c2" providerId="ADAL" clId="{BBE5A7E8-014B-413F-A807-54D0E46377D3}" dt="2021-02-10T09:41:05.804" v="137" actId="122"/>
          <ac:spMkLst>
            <pc:docMk/>
            <pc:sldMk cId="0" sldId="276"/>
            <ac:spMk id="21507" creationId="{00000000-0000-0000-0000-000000000000}"/>
          </ac:spMkLst>
        </pc:spChg>
        <pc:picChg chg="del">
          <ac:chgData name="Schut, F." userId="bc0a0544-4003-4e61-9918-adcafcc2a5c2" providerId="ADAL" clId="{BBE5A7E8-014B-413F-A807-54D0E46377D3}" dt="2021-02-10T09:40:45.571" v="119" actId="478"/>
          <ac:picMkLst>
            <pc:docMk/>
            <pc:sldMk cId="0" sldId="276"/>
            <ac:picMk id="2" creationId="{00000000-0000-0000-0000-000000000000}"/>
          </ac:picMkLst>
        </pc:picChg>
        <pc:picChg chg="del">
          <ac:chgData name="Schut, F." userId="bc0a0544-4003-4e61-9918-adcafcc2a5c2" providerId="ADAL" clId="{BBE5A7E8-014B-413F-A807-54D0E46377D3}" dt="2021-02-10T09:40:47.231" v="120" actId="478"/>
          <ac:picMkLst>
            <pc:docMk/>
            <pc:sldMk cId="0" sldId="276"/>
            <ac:picMk id="4" creationId="{00000000-0000-0000-0000-000000000000}"/>
          </ac:picMkLst>
        </pc:picChg>
      </pc:sldChg>
      <pc:sldChg chg="modSp mod">
        <pc:chgData name="Schut, F." userId="bc0a0544-4003-4e61-9918-adcafcc2a5c2" providerId="ADAL" clId="{BBE5A7E8-014B-413F-A807-54D0E46377D3}" dt="2021-02-10T09:52:01.647" v="304" actId="20577"/>
        <pc:sldMkLst>
          <pc:docMk/>
          <pc:sldMk cId="0" sldId="278"/>
        </pc:sldMkLst>
        <pc:spChg chg="mod">
          <ac:chgData name="Schut, F." userId="bc0a0544-4003-4e61-9918-adcafcc2a5c2" providerId="ADAL" clId="{BBE5A7E8-014B-413F-A807-54D0E46377D3}" dt="2021-02-10T09:52:01.647" v="304" actId="20577"/>
          <ac:spMkLst>
            <pc:docMk/>
            <pc:sldMk cId="0" sldId="278"/>
            <ac:spMk id="2052" creationId="{00000000-0000-0000-0000-000000000000}"/>
          </ac:spMkLst>
        </pc:spChg>
      </pc:sldChg>
      <pc:sldChg chg="addSp modSp mod">
        <pc:chgData name="Schut, F." userId="bc0a0544-4003-4e61-9918-adcafcc2a5c2" providerId="ADAL" clId="{BBE5A7E8-014B-413F-A807-54D0E46377D3}" dt="2021-02-10T09:53:09.956" v="311" actId="255"/>
        <pc:sldMkLst>
          <pc:docMk/>
          <pc:sldMk cId="0" sldId="281"/>
        </pc:sldMkLst>
        <pc:spChg chg="add mod">
          <ac:chgData name="Schut, F." userId="bc0a0544-4003-4e61-9918-adcafcc2a5c2" providerId="ADAL" clId="{BBE5A7E8-014B-413F-A807-54D0E46377D3}" dt="2021-02-10T09:49:21.765" v="242" actId="1076"/>
          <ac:spMkLst>
            <pc:docMk/>
            <pc:sldMk cId="0" sldId="281"/>
            <ac:spMk id="2" creationId="{99001956-BEF2-407D-90BC-A6EA302E68CC}"/>
          </ac:spMkLst>
        </pc:spChg>
        <pc:spChg chg="mod">
          <ac:chgData name="Schut, F." userId="bc0a0544-4003-4e61-9918-adcafcc2a5c2" providerId="ADAL" clId="{BBE5A7E8-014B-413F-A807-54D0E46377D3}" dt="2021-02-10T09:53:09.956" v="311" actId="255"/>
          <ac:spMkLst>
            <pc:docMk/>
            <pc:sldMk cId="0" sldId="281"/>
            <ac:spMk id="3075" creationId="{00000000-0000-0000-0000-000000000000}"/>
          </ac:spMkLst>
        </pc:spChg>
      </pc:sldChg>
      <pc:sldChg chg="addSp delSp modSp mod">
        <pc:chgData name="Schut, F." userId="bc0a0544-4003-4e61-9918-adcafcc2a5c2" providerId="ADAL" clId="{BBE5A7E8-014B-413F-A807-54D0E46377D3}" dt="2021-02-10T10:37:12.383" v="422" actId="1076"/>
        <pc:sldMkLst>
          <pc:docMk/>
          <pc:sldMk cId="3946102461" sldId="282"/>
        </pc:sldMkLst>
        <pc:spChg chg="mod">
          <ac:chgData name="Schut, F." userId="bc0a0544-4003-4e61-9918-adcafcc2a5c2" providerId="ADAL" clId="{BBE5A7E8-014B-413F-A807-54D0E46377D3}" dt="2021-02-10T10:35:04.131" v="414" actId="20577"/>
          <ac:spMkLst>
            <pc:docMk/>
            <pc:sldMk cId="3946102461" sldId="282"/>
            <ac:spMk id="6" creationId="{00000000-0000-0000-0000-000000000000}"/>
          </ac:spMkLst>
        </pc:spChg>
        <pc:picChg chg="del">
          <ac:chgData name="Schut, F." userId="bc0a0544-4003-4e61-9918-adcafcc2a5c2" providerId="ADAL" clId="{BBE5A7E8-014B-413F-A807-54D0E46377D3}" dt="2021-02-10T10:34:37.944" v="392" actId="21"/>
          <ac:picMkLst>
            <pc:docMk/>
            <pc:sldMk cId="3946102461" sldId="282"/>
            <ac:picMk id="2" creationId="{00000000-0000-0000-0000-000000000000}"/>
          </ac:picMkLst>
        </pc:picChg>
        <pc:picChg chg="add mod">
          <ac:chgData name="Schut, F." userId="bc0a0544-4003-4e61-9918-adcafcc2a5c2" providerId="ADAL" clId="{BBE5A7E8-014B-413F-A807-54D0E46377D3}" dt="2021-02-10T10:37:12.383" v="422" actId="1076"/>
          <ac:picMkLst>
            <pc:docMk/>
            <pc:sldMk cId="3946102461" sldId="282"/>
            <ac:picMk id="4" creationId="{B6AAF3AA-FEC0-4F52-BFDD-2967AF2D24F2}"/>
          </ac:picMkLst>
        </pc:picChg>
      </pc:sldChg>
      <pc:sldChg chg="del">
        <pc:chgData name="Schut, F." userId="bc0a0544-4003-4e61-9918-adcafcc2a5c2" providerId="ADAL" clId="{BBE5A7E8-014B-413F-A807-54D0E46377D3}" dt="2021-02-10T10:34:40.955" v="393" actId="47"/>
        <pc:sldMkLst>
          <pc:docMk/>
          <pc:sldMk cId="2825975151" sldId="284"/>
        </pc:sldMkLst>
      </pc:sldChg>
      <pc:sldChg chg="addSp delSp modSp mod">
        <pc:chgData name="Schut, F." userId="bc0a0544-4003-4e61-9918-adcafcc2a5c2" providerId="ADAL" clId="{BBE5A7E8-014B-413F-A807-54D0E46377D3}" dt="2021-02-10T10:39:28.553" v="426" actId="1076"/>
        <pc:sldMkLst>
          <pc:docMk/>
          <pc:sldMk cId="308222200" sldId="286"/>
        </pc:sldMkLst>
        <pc:picChg chg="del">
          <ac:chgData name="Schut, F." userId="bc0a0544-4003-4e61-9918-adcafcc2a5c2" providerId="ADAL" clId="{BBE5A7E8-014B-413F-A807-54D0E46377D3}" dt="2021-02-10T10:34:48.132" v="394" actId="478"/>
          <ac:picMkLst>
            <pc:docMk/>
            <pc:sldMk cId="308222200" sldId="286"/>
            <ac:picMk id="3" creationId="{00000000-0000-0000-0000-000000000000}"/>
          </ac:picMkLst>
        </pc:picChg>
        <pc:picChg chg="add del mod">
          <ac:chgData name="Schut, F." userId="bc0a0544-4003-4e61-9918-adcafcc2a5c2" providerId="ADAL" clId="{BBE5A7E8-014B-413F-A807-54D0E46377D3}" dt="2021-02-10T10:38:22.711" v="423" actId="478"/>
          <ac:picMkLst>
            <pc:docMk/>
            <pc:sldMk cId="308222200" sldId="286"/>
            <ac:picMk id="4" creationId="{09BA695B-FB46-4701-BDAF-2404F75FD236}"/>
          </ac:picMkLst>
        </pc:picChg>
        <pc:picChg chg="add mod">
          <ac:chgData name="Schut, F." userId="bc0a0544-4003-4e61-9918-adcafcc2a5c2" providerId="ADAL" clId="{BBE5A7E8-014B-413F-A807-54D0E46377D3}" dt="2021-02-10T10:39:28.553" v="426" actId="1076"/>
          <ac:picMkLst>
            <pc:docMk/>
            <pc:sldMk cId="308222200" sldId="286"/>
            <ac:picMk id="6" creationId="{18F50EF0-98F9-46DF-B6AB-34E62BFCC30B}"/>
          </ac:picMkLst>
        </pc:picChg>
      </pc:sldChg>
      <pc:sldChg chg="addSp delSp modSp mod ord">
        <pc:chgData name="Schut, F." userId="bc0a0544-4003-4e61-9918-adcafcc2a5c2" providerId="ADAL" clId="{BBE5A7E8-014B-413F-A807-54D0E46377D3}" dt="2021-02-10T12:07:30.067" v="586" actId="20577"/>
        <pc:sldMkLst>
          <pc:docMk/>
          <pc:sldMk cId="3505083409" sldId="287"/>
        </pc:sldMkLst>
        <pc:spChg chg="add mod">
          <ac:chgData name="Schut, F." userId="bc0a0544-4003-4e61-9918-adcafcc2a5c2" providerId="ADAL" clId="{BBE5A7E8-014B-413F-A807-54D0E46377D3}" dt="2021-02-10T12:07:30.067" v="586" actId="20577"/>
          <ac:spMkLst>
            <pc:docMk/>
            <pc:sldMk cId="3505083409" sldId="287"/>
            <ac:spMk id="5" creationId="{6FAD0BD4-0DB5-4DBE-8694-418B7616CD39}"/>
          </ac:spMkLst>
        </pc:spChg>
        <pc:spChg chg="mod">
          <ac:chgData name="Schut, F." userId="bc0a0544-4003-4e61-9918-adcafcc2a5c2" providerId="ADAL" clId="{BBE5A7E8-014B-413F-A807-54D0E46377D3}" dt="2021-02-10T12:06:38.267" v="439" actId="20577"/>
          <ac:spMkLst>
            <pc:docMk/>
            <pc:sldMk cId="3505083409" sldId="287"/>
            <ac:spMk id="21507" creationId="{00000000-0000-0000-0000-000000000000}"/>
          </ac:spMkLst>
        </pc:spChg>
        <pc:graphicFrameChg chg="add del">
          <ac:chgData name="Schut, F." userId="bc0a0544-4003-4e61-9918-adcafcc2a5c2" providerId="ADAL" clId="{BBE5A7E8-014B-413F-A807-54D0E46377D3}" dt="2021-02-10T10:15:06.187" v="387" actId="478"/>
          <ac:graphicFrameMkLst>
            <pc:docMk/>
            <pc:sldMk cId="3505083409" sldId="287"/>
            <ac:graphicFrameMk id="2" creationId="{9E3411D5-82CA-464F-9874-12C17452D6FB}"/>
          </ac:graphicFrameMkLst>
        </pc:graphicFrameChg>
        <pc:graphicFrameChg chg="add del">
          <ac:chgData name="Schut, F." userId="bc0a0544-4003-4e61-9918-adcafcc2a5c2" providerId="ADAL" clId="{BBE5A7E8-014B-413F-A807-54D0E46377D3}" dt="2021-02-10T10:15:22.345" v="389" actId="478"/>
          <ac:graphicFrameMkLst>
            <pc:docMk/>
            <pc:sldMk cId="3505083409" sldId="287"/>
            <ac:graphicFrameMk id="3" creationId="{E2C35439-24C2-4B98-91BA-FD62C3BDBA04}"/>
          </ac:graphicFrameMkLst>
        </pc:graphicFrameChg>
        <pc:graphicFrameChg chg="add del">
          <ac:chgData name="Schut, F." userId="bc0a0544-4003-4e61-9918-adcafcc2a5c2" providerId="ADAL" clId="{BBE5A7E8-014B-413F-A807-54D0E46377D3}" dt="2021-02-10T10:15:41.106" v="391" actId="478"/>
          <ac:graphicFrameMkLst>
            <pc:docMk/>
            <pc:sldMk cId="3505083409" sldId="287"/>
            <ac:graphicFrameMk id="4" creationId="{4C3C7569-BD39-4E27-BC41-9B675B40047B}"/>
          </ac:graphicFrameMkLst>
        </pc:graphicFrameChg>
        <pc:picChg chg="mod">
          <ac:chgData name="Schut, F." userId="bc0a0544-4003-4e61-9918-adcafcc2a5c2" providerId="ADAL" clId="{BBE5A7E8-014B-413F-A807-54D0E46377D3}" dt="2021-02-10T12:06:31.615" v="429" actId="1076"/>
          <ac:picMkLst>
            <pc:docMk/>
            <pc:sldMk cId="3505083409" sldId="287"/>
            <ac:picMk id="21506" creationId="{00000000-0000-0000-0000-000000000000}"/>
          </ac:picMkLst>
        </pc:picChg>
      </pc:sldChg>
      <pc:sldChg chg="modSp mod">
        <pc:chgData name="Schut, F." userId="bc0a0544-4003-4e61-9918-adcafcc2a5c2" providerId="ADAL" clId="{BBE5A7E8-014B-413F-A807-54D0E46377D3}" dt="2021-02-10T09:51:32.819" v="261" actId="1076"/>
        <pc:sldMkLst>
          <pc:docMk/>
          <pc:sldMk cId="2437921638" sldId="294"/>
        </pc:sldMkLst>
        <pc:spChg chg="mod">
          <ac:chgData name="Schut, F." userId="bc0a0544-4003-4e61-9918-adcafcc2a5c2" providerId="ADAL" clId="{BBE5A7E8-014B-413F-A807-54D0E46377D3}" dt="2021-02-10T09:50:36.120" v="254" actId="20577"/>
          <ac:spMkLst>
            <pc:docMk/>
            <pc:sldMk cId="2437921638" sldId="294"/>
            <ac:spMk id="3" creationId="{00000000-0000-0000-0000-000000000000}"/>
          </ac:spMkLst>
        </pc:spChg>
        <pc:spChg chg="mod">
          <ac:chgData name="Schut, F." userId="bc0a0544-4003-4e61-9918-adcafcc2a5c2" providerId="ADAL" clId="{BBE5A7E8-014B-413F-A807-54D0E46377D3}" dt="2021-02-10T09:51:32.819" v="261" actId="1076"/>
          <ac:spMkLst>
            <pc:docMk/>
            <pc:sldMk cId="2437921638" sldId="294"/>
            <ac:spMk id="3075" creationId="{00000000-0000-0000-0000-000000000000}"/>
          </ac:spMkLst>
        </pc:spChg>
      </pc:sldChg>
    </pc:docChg>
  </pc:docChgLst>
  <pc:docChgLst>
    <pc:chgData name="Schut, F." userId="bc0a0544-4003-4e61-9918-adcafcc2a5c2" providerId="ADAL" clId="{B74E2768-E2D1-445F-988E-A85722D66A9B}"/>
    <pc:docChg chg="addSld modSld">
      <pc:chgData name="Schut, F." userId="bc0a0544-4003-4e61-9918-adcafcc2a5c2" providerId="ADAL" clId="{B74E2768-E2D1-445F-988E-A85722D66A9B}" dt="2020-02-03T18:35:59.484" v="48" actId="20577"/>
      <pc:docMkLst>
        <pc:docMk/>
      </pc:docMkLst>
      <pc:sldChg chg="modSp">
        <pc:chgData name="Schut, F." userId="bc0a0544-4003-4e61-9918-adcafcc2a5c2" providerId="ADAL" clId="{B74E2768-E2D1-445F-988E-A85722D66A9B}" dt="2020-02-03T18:35:59.484" v="48" actId="20577"/>
        <pc:sldMkLst>
          <pc:docMk/>
          <pc:sldMk cId="0" sldId="271"/>
        </pc:sldMkLst>
        <pc:spChg chg="mod">
          <ac:chgData name="Schut, F." userId="bc0a0544-4003-4e61-9918-adcafcc2a5c2" providerId="ADAL" clId="{B74E2768-E2D1-445F-988E-A85722D66A9B}" dt="2020-02-03T18:35:46.339" v="40" actId="20577"/>
          <ac:spMkLst>
            <pc:docMk/>
            <pc:sldMk cId="0" sldId="271"/>
            <ac:spMk id="20483" creationId="{00000000-0000-0000-0000-000000000000}"/>
          </ac:spMkLst>
        </pc:spChg>
        <pc:spChg chg="mod">
          <ac:chgData name="Schut, F." userId="bc0a0544-4003-4e61-9918-adcafcc2a5c2" providerId="ADAL" clId="{B74E2768-E2D1-445F-988E-A85722D66A9B}" dt="2020-02-03T18:35:59.484" v="48" actId="20577"/>
          <ac:spMkLst>
            <pc:docMk/>
            <pc:sldMk cId="0" sldId="271"/>
            <ac:spMk id="20484" creationId="{00000000-0000-0000-0000-000000000000}"/>
          </ac:spMkLst>
        </pc:spChg>
      </pc:sldChg>
      <pc:sldChg chg="modSp">
        <pc:chgData name="Schut, F." userId="bc0a0544-4003-4e61-9918-adcafcc2a5c2" providerId="ADAL" clId="{B74E2768-E2D1-445F-988E-A85722D66A9B}" dt="2020-02-03T18:35:29.023" v="36" actId="20577"/>
        <pc:sldMkLst>
          <pc:docMk/>
          <pc:sldMk cId="0" sldId="275"/>
        </pc:sldMkLst>
        <pc:spChg chg="mod">
          <ac:chgData name="Schut, F." userId="bc0a0544-4003-4e61-9918-adcafcc2a5c2" providerId="ADAL" clId="{B74E2768-E2D1-445F-988E-A85722D66A9B}" dt="2020-02-03T18:35:29.023" v="36" actId="20577"/>
          <ac:spMkLst>
            <pc:docMk/>
            <pc:sldMk cId="0" sldId="275"/>
            <ac:spMk id="19459" creationId="{00000000-0000-0000-0000-000000000000}"/>
          </ac:spMkLst>
        </pc:spChg>
      </pc:sldChg>
      <pc:sldChg chg="modSp">
        <pc:chgData name="Schut, F." userId="bc0a0544-4003-4e61-9918-adcafcc2a5c2" providerId="ADAL" clId="{B74E2768-E2D1-445F-988E-A85722D66A9B}" dt="2020-02-03T18:34:16.195" v="17" actId="20577"/>
        <pc:sldMkLst>
          <pc:docMk/>
          <pc:sldMk cId="0" sldId="278"/>
        </pc:sldMkLst>
        <pc:spChg chg="mod">
          <ac:chgData name="Schut, F." userId="bc0a0544-4003-4e61-9918-adcafcc2a5c2" providerId="ADAL" clId="{B74E2768-E2D1-445F-988E-A85722D66A9B}" dt="2020-02-03T18:34:16.195" v="17" actId="20577"/>
          <ac:spMkLst>
            <pc:docMk/>
            <pc:sldMk cId="0" sldId="278"/>
            <ac:spMk id="2052" creationId="{00000000-0000-0000-0000-000000000000}"/>
          </ac:spMkLst>
        </pc:spChg>
      </pc:sldChg>
      <pc:sldChg chg="modSp add modTransition">
        <pc:chgData name="Schut, F." userId="bc0a0544-4003-4e61-9918-adcafcc2a5c2" providerId="ADAL" clId="{B74E2768-E2D1-445F-988E-A85722D66A9B}" dt="2020-02-03T18:32:54.692" v="11" actId="20577"/>
        <pc:sldMkLst>
          <pc:docMk/>
          <pc:sldMk cId="2437921638" sldId="294"/>
        </pc:sldMkLst>
        <pc:spChg chg="mod">
          <ac:chgData name="Schut, F." userId="bc0a0544-4003-4e61-9918-adcafcc2a5c2" providerId="ADAL" clId="{B74E2768-E2D1-445F-988E-A85722D66A9B}" dt="2020-02-03T18:32:54.692" v="11" actId="20577"/>
          <ac:spMkLst>
            <pc:docMk/>
            <pc:sldMk cId="2437921638" sldId="29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25B871-2DB5-430E-9F52-F145E24188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33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2E99-E36C-477E-A4E0-6E52A8652EC4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D74C0-B469-4CC7-B3DD-D67BB21BC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3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74C0-B469-4CC7-B3DD-D67BB21BC34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09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ACA4-CAFF-4F36-973A-EE20A6D287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C3EC-B1D7-4381-B994-5B7A8BF9D6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6660-F5A4-44F6-8A1B-7465F8C733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B07F-1712-4FB8-83AF-63BFEE2D33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97747-877E-496A-A0BE-98F6AB28CD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F2316-4039-4BC7-9ADD-F1EB2AA29E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D7490-0359-4439-9C20-B09604AADF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1359-845E-4E6B-BDED-767E0415D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9EB0-4688-4264-9D6E-A0AAF98EEE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255C-4ACC-48FB-96A9-934F5168A5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EBD4-716B-4E23-93EC-03CDAA9781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59A91D3-836E-49C3-A0B5-60CD0E988B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Dq-wW1yk8v4RrM&amp;tbnid=yi8GRNnUxhzSoM:&amp;ved=0CAUQjRw&amp;url=http://oelbert.nl/wiskunde/&amp;ei=WxVBU6rtG-iy0QXRr4GACg&amp;psig=AFQjCNFYnpTD3Sb9su2Yz-5dxGjEWzP1aQ&amp;ust=139686062367086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0"/>
            <a:ext cx="9351963" cy="70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276600"/>
          </a:xfrm>
        </p:spPr>
        <p:txBody>
          <a:bodyPr/>
          <a:lstStyle/>
          <a:p>
            <a:pPr eaLnBrk="1" hangingPunct="1"/>
            <a:br>
              <a:rPr lang="pt-BR" sz="5400" dirty="0">
                <a:solidFill>
                  <a:schemeClr val="tx1"/>
                </a:solidFill>
                <a:latin typeface="Arial" charset="0"/>
              </a:rPr>
            </a:br>
            <a:r>
              <a:rPr lang="pt-BR" sz="5400" b="1" dirty="0">
                <a:solidFill>
                  <a:schemeClr val="tx1"/>
                </a:solidFill>
                <a:latin typeface="Arial" charset="0"/>
              </a:rPr>
              <a:t>Welkom</a:t>
            </a:r>
            <a:br>
              <a:rPr lang="pt-BR" sz="5400" dirty="0">
                <a:solidFill>
                  <a:schemeClr val="tx1"/>
                </a:solidFill>
                <a:latin typeface="Arial" charset="0"/>
              </a:rPr>
            </a:br>
            <a:br>
              <a:rPr lang="pt-BR" sz="54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rgbClr val="080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Profielkeuze voorlichtingsavond voor leerlingen uit M3A en M3B </a:t>
            </a:r>
            <a:br>
              <a:rPr lang="nl-NL" dirty="0">
                <a:solidFill>
                  <a:srgbClr val="080F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38" descr="Dsc00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72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448821"/>
            <a:ext cx="7128792" cy="3960357"/>
          </a:xfrm>
        </p:spPr>
        <p:txBody>
          <a:bodyPr/>
          <a:lstStyle/>
          <a:p>
            <a:pPr algn="l" eaLnBrk="1" hangingPunct="1"/>
            <a:r>
              <a:rPr lang="pt-BR" sz="3600" dirty="0">
                <a:solidFill>
                  <a:schemeClr val="tx1"/>
                </a:solidFill>
                <a:latin typeface="Arial" charset="0"/>
              </a:rPr>
              <a:t>Daarnaast kies je nog twee vakken. Deze keuze is afhankelijk van het gekozen profiel. (zie keuzeformulier)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89162" y="1250950"/>
            <a:ext cx="61992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tx1"/>
                </a:solidFill>
              </a:rPr>
              <a:t>	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9001956-BEF2-407D-90BC-A6EA302E68CC}"/>
              </a:ext>
            </a:extLst>
          </p:cNvPr>
          <p:cNvSpPr txBox="1"/>
          <p:nvPr/>
        </p:nvSpPr>
        <p:spPr>
          <a:xfrm>
            <a:off x="3505041" y="636899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2 vakken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052736"/>
            <a:ext cx="8458200" cy="4447952"/>
          </a:xfrm>
        </p:spPr>
        <p:txBody>
          <a:bodyPr/>
          <a:lstStyle/>
          <a:p>
            <a:pPr algn="l" eaLnBrk="1" hangingPunct="1"/>
            <a:r>
              <a:rPr lang="pt-BR" sz="3600" dirty="0">
                <a:solidFill>
                  <a:schemeClr val="tx1"/>
                </a:solidFill>
                <a:latin typeface="Arial" charset="0"/>
              </a:rPr>
              <a:t>Bijvoorbeeld :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wi+nask1+bi			Techniek, Z&amp;W,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					Landbouw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wi+bi+ec				Economie, Z&amp;W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					Landbouw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bi+ec+gs/ak+du/fa	Economie, Z&amp;W</a:t>
            </a:r>
            <a:endParaRPr lang="nl-NL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DA85B1-402B-4C55-9ECB-844402A42210}"/>
              </a:ext>
            </a:extLst>
          </p:cNvPr>
          <p:cNvSpPr txBox="1"/>
          <p:nvPr/>
        </p:nvSpPr>
        <p:spPr>
          <a:xfrm>
            <a:off x="2286412" y="332656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Meerdere profielen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04664"/>
            <a:ext cx="8572500" cy="5072062"/>
          </a:xfrm>
          <a:noFill/>
        </p:spPr>
        <p:txBody>
          <a:bodyPr/>
          <a:lstStyle/>
          <a:p>
            <a:pPr algn="l" eaLnBrk="1" hangingPunct="1"/>
            <a:r>
              <a:rPr lang="pt-BR" sz="2800" dirty="0">
                <a:solidFill>
                  <a:schemeClr val="tx1"/>
                </a:solidFill>
                <a:latin typeface="Arial" charset="0"/>
              </a:rPr>
              <a:t> Let op het volgende bij het samenstellen van het                 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 vakkenpakket :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 -	Je kunt alleen vakken kiezen die je in M3 als 	</a:t>
            </a:r>
            <a:r>
              <a:rPr lang="pt-BR" sz="2800" b="1" dirty="0">
                <a:solidFill>
                  <a:srgbClr val="FF9900"/>
                </a:solidFill>
                <a:latin typeface="Arial" charset="0"/>
              </a:rPr>
              <a:t>keuzevak</a:t>
            </a:r>
            <a:r>
              <a:rPr lang="pt-BR" sz="2800" dirty="0">
                <a:solidFill>
                  <a:schemeClr val="tx1"/>
                </a:solidFill>
                <a:latin typeface="Arial" charset="0"/>
              </a:rPr>
              <a:t> had (fa,du,bi,nask1,ec)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 -	De leerling die nask1 kiest moet ook wiskunde 	kiezen.Omgekeerd geldt dit niet.</a:t>
            </a:r>
            <a:endParaRPr lang="nl-NL" sz="2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787"/>
            <a:ext cx="7772400" cy="1143000"/>
          </a:xfrm>
        </p:spPr>
        <p:txBody>
          <a:bodyPr/>
          <a:lstStyle/>
          <a:p>
            <a:pPr eaLnBrk="1" hangingPunct="1"/>
            <a:r>
              <a:rPr lang="pt-BR" sz="3400" b="1" dirty="0">
                <a:solidFill>
                  <a:schemeClr val="tx1"/>
                </a:solidFill>
                <a:latin typeface="Arial" charset="0"/>
              </a:rPr>
              <a:t>MBO of Havo</a:t>
            </a:r>
            <a:endParaRPr lang="nl-NL" sz="3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1000125"/>
            <a:ext cx="8305800" cy="4510088"/>
          </a:xfrm>
        </p:spPr>
        <p:txBody>
          <a:bodyPr/>
          <a:lstStyle/>
          <a:p>
            <a:pPr lvl="1" algn="l" eaLnBrk="1" hangingPunct="1"/>
            <a:endParaRPr lang="pt-BR" sz="3000" dirty="0">
              <a:latin typeface="Arial" charset="0"/>
            </a:endParaRPr>
          </a:p>
          <a:p>
            <a:pPr lvl="1" algn="l" eaLnBrk="1" hangingPunct="1"/>
            <a:r>
              <a:rPr lang="pt-BR" sz="3000" dirty="0">
                <a:latin typeface="Arial" charset="0"/>
              </a:rPr>
              <a:t>- Havo</a:t>
            </a:r>
          </a:p>
          <a:p>
            <a:pPr lvl="1" algn="l" eaLnBrk="1" hangingPunct="1"/>
            <a:r>
              <a:rPr lang="pt-BR" sz="3000" dirty="0">
                <a:latin typeface="Arial" charset="0"/>
              </a:rPr>
              <a:t>- MBO</a:t>
            </a:r>
          </a:p>
          <a:p>
            <a:pPr lvl="1" algn="l" eaLnBrk="1" hangingPunct="1"/>
            <a:endParaRPr lang="pt-BR" sz="3000" dirty="0">
              <a:latin typeface="Arial" charset="0"/>
            </a:endParaRPr>
          </a:p>
          <a:p>
            <a:pPr lvl="1" algn="l" eaLnBrk="1" hangingPunct="1"/>
            <a:r>
              <a:rPr lang="pt-BR" sz="3000" dirty="0">
                <a:latin typeface="Arial" charset="0"/>
              </a:rPr>
              <a:t>Havo: verplicht 7e vak kiezen</a:t>
            </a:r>
          </a:p>
          <a:p>
            <a:pPr lvl="1" algn="l" eaLnBrk="1" hangingPunct="1"/>
            <a:r>
              <a:rPr lang="pt-BR" sz="3000" dirty="0">
                <a:latin typeface="Arial" charset="0"/>
              </a:rPr>
              <a:t>Het MBO heeft vier niveaus. Mavo geeft recht op doorstroming naar niveau 4 (3)</a:t>
            </a:r>
            <a:endParaRPr lang="nl-NL" sz="3000" dirty="0">
              <a:latin typeface="Arial" charset="0"/>
            </a:endParaRPr>
          </a:p>
          <a:p>
            <a:pPr lvl="1" algn="l" eaLnBrk="1" hangingPunct="1"/>
            <a:endParaRPr lang="nl-NL" sz="3000" dirty="0"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340768"/>
          </a:xfrm>
        </p:spPr>
        <p:txBody>
          <a:bodyPr/>
          <a:lstStyle/>
          <a:p>
            <a:pPr eaLnBrk="1" hangingPunct="1"/>
            <a:r>
              <a:rPr lang="nl-NL" sz="3400" b="1" dirty="0">
                <a:solidFill>
                  <a:schemeClr val="tx1"/>
                </a:solidFill>
                <a:latin typeface="Arial" charset="0"/>
              </a:rPr>
              <a:t>Keuzeformulier Havo</a:t>
            </a:r>
            <a:r>
              <a:rPr lang="nl-NL" sz="34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AAF3AA-FEC0-4F52-BFDD-2967AF2D2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6984776" cy="53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02461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8F50EF0-98F9-46DF-B6AB-34E62BFCC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11" y="548680"/>
            <a:ext cx="7635577" cy="50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200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3886200" cy="6248400"/>
          </a:xfrm>
        </p:spPr>
        <p:txBody>
          <a:bodyPr/>
          <a:lstStyle/>
          <a:p>
            <a:pPr algn="l" eaLnBrk="1" hangingPunct="1"/>
            <a:r>
              <a:rPr lang="pt-BR" sz="3200" dirty="0">
                <a:solidFill>
                  <a:schemeClr val="tx1"/>
                </a:solidFill>
                <a:latin typeface="Arial" charset="0"/>
              </a:rPr>
              <a:t>AOT</a:t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>Multimedia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endParaRPr lang="nl-NL" sz="3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24200"/>
            <a:ext cx="2143125" cy="21431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476672"/>
            <a:ext cx="2520280" cy="189021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550496" cy="5638800"/>
          </a:xfrm>
        </p:spPr>
        <p:txBody>
          <a:bodyPr/>
          <a:lstStyle/>
          <a:p>
            <a:pPr algn="l" eaLnBrk="1" hangingPunct="1"/>
            <a:r>
              <a:rPr lang="nl-NL" sz="3200" dirty="0">
                <a:solidFill>
                  <a:schemeClr val="tx1"/>
                </a:solidFill>
                <a:latin typeface="Arial" charset="0"/>
              </a:rPr>
              <a:t>Onderwijsassistent</a:t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>Verpleging</a:t>
            </a:r>
            <a:br>
              <a:rPr lang="nl-NL" dirty="0">
                <a:solidFill>
                  <a:schemeClr val="tx1"/>
                </a:solidFill>
                <a:latin typeface="Arial" charset="0"/>
              </a:rPr>
            </a:br>
            <a:br>
              <a:rPr lang="nl-NL" dirty="0">
                <a:solidFill>
                  <a:schemeClr val="tx1"/>
                </a:solidFill>
                <a:latin typeface="Arial" charset="0"/>
              </a:rPr>
            </a:br>
            <a:endParaRPr lang="nl-NL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44" y="3453865"/>
            <a:ext cx="2847004" cy="211229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59" y="404664"/>
            <a:ext cx="3246430" cy="217713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20713"/>
            <a:ext cx="7705228" cy="4992687"/>
          </a:xfrm>
        </p:spPr>
        <p:txBody>
          <a:bodyPr/>
          <a:lstStyle/>
          <a:p>
            <a:pPr algn="l" eaLnBrk="1" hangingPunct="1"/>
            <a:r>
              <a:rPr lang="nl-NL" sz="3200" dirty="0">
                <a:solidFill>
                  <a:schemeClr val="tx1"/>
                </a:solidFill>
                <a:latin typeface="Arial" charset="0"/>
              </a:rPr>
              <a:t>Coördinator Sport &amp; Bewegen</a:t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>                   </a:t>
            </a:r>
            <a:r>
              <a:rPr lang="nl-NL" sz="3200" dirty="0">
                <a:solidFill>
                  <a:schemeClr val="tx1"/>
                </a:solidFill>
                <a:latin typeface="Arial" charset="0"/>
              </a:rPr>
              <a:t>Horeca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13741"/>
            <a:ext cx="3012611" cy="17453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84984"/>
            <a:ext cx="2915934" cy="19348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14313"/>
            <a:ext cx="7168852" cy="5048250"/>
          </a:xfrm>
        </p:spPr>
        <p:txBody>
          <a:bodyPr/>
          <a:lstStyle/>
          <a:p>
            <a:pPr algn="l" eaLnBrk="1" hangingPunct="1"/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>Loonwerk </a:t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>Paraveterinair</a:t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endParaRPr lang="nl-NL" sz="3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9826"/>
            <a:ext cx="3312368" cy="22445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3682"/>
            <a:ext cx="3168352" cy="210839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5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4053" y="258027"/>
            <a:ext cx="7475773" cy="1200329"/>
          </a:xfrm>
          <a:noFill/>
        </p:spPr>
        <p:txBody>
          <a:bodyPr/>
          <a:lstStyle/>
          <a:p>
            <a:pPr algn="l" eaLnBrk="1" hangingPunct="1"/>
            <a:r>
              <a:rPr lang="pt-BR" sz="720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pt-BR" sz="3000" dirty="0">
                <a:solidFill>
                  <a:srgbClr val="000000"/>
                </a:solidFill>
                <a:latin typeface="Arial" charset="0"/>
              </a:rPr>
              <a:t>            </a:t>
            </a:r>
            <a:r>
              <a:rPr lang="pt-BR" sz="3600" b="1" dirty="0">
                <a:solidFill>
                  <a:srgbClr val="000000"/>
                </a:solidFill>
                <a:latin typeface="Arial" charset="0"/>
              </a:rPr>
              <a:t>Inhoud van deze avond</a:t>
            </a:r>
            <a:endParaRPr lang="nl-NL" sz="3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55576" y="1844824"/>
            <a:ext cx="6552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rgbClr val="000000"/>
                </a:solidFill>
              </a:rPr>
              <a:t>Voorstellen </a:t>
            </a:r>
            <a:endParaRPr lang="nl-NL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dirty="0">
                <a:solidFill>
                  <a:srgbClr val="000000"/>
                </a:solidFill>
              </a:rPr>
              <a:t>F. Schut, docent LO en decaan VMBO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P</a:t>
            </a:r>
            <a:r>
              <a:rPr lang="nl-NL" sz="2800" b="0" dirty="0">
                <a:solidFill>
                  <a:srgbClr val="000000"/>
                </a:solidFill>
              </a:rPr>
              <a:t>rofielen op de RSG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Keuzes</a:t>
            </a:r>
            <a:endParaRPr lang="nl-NL" sz="28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</a:rPr>
              <a:t>Keuzeformulieren </a:t>
            </a:r>
            <a:endParaRPr lang="nl-NL" sz="2800" b="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21638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9AF2F7D-4529-44D2-BC81-176AA9AB8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CD7DA4-8D60-47B1-BBB0-D2F52B11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54066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nl-NL" sz="4000" dirty="0">
                <a:solidFill>
                  <a:schemeClr val="tx1"/>
                </a:solidFill>
                <a:latin typeface="Arial" charset="0"/>
              </a:rPr>
              <a:t>  Tijdpad 2021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052737"/>
            <a:ext cx="9036050" cy="4680520"/>
          </a:xfrm>
        </p:spPr>
        <p:txBody>
          <a:bodyPr/>
          <a:lstStyle/>
          <a:p>
            <a:pPr algn="l" eaLnBrk="1" hangingPunct="1"/>
            <a:endParaRPr lang="nl-NL" dirty="0">
              <a:latin typeface="Arial" charset="0"/>
            </a:endParaRPr>
          </a:p>
          <a:p>
            <a:pPr algn="l" eaLnBrk="1" hangingPunct="1"/>
            <a:r>
              <a:rPr lang="nl-NL" dirty="0">
                <a:latin typeface="Arial" charset="0"/>
              </a:rPr>
              <a:t>  16 februari 	Ouderavond</a:t>
            </a:r>
          </a:p>
          <a:p>
            <a:pPr algn="l" eaLnBrk="1" hangingPunct="1"/>
            <a:r>
              <a:rPr lang="pt-BR" dirty="0">
                <a:latin typeface="Arial" charset="0"/>
              </a:rPr>
              <a:t>  16 februari 	Uitdelen keuzeformulieren</a:t>
            </a:r>
          </a:p>
          <a:p>
            <a:pPr algn="l" eaLnBrk="1" hangingPunct="1"/>
            <a:r>
              <a:rPr lang="pt-BR" dirty="0">
                <a:latin typeface="Arial" charset="0"/>
              </a:rPr>
              <a:t>  2 maart</a:t>
            </a:r>
            <a:r>
              <a:rPr lang="nl-NL" dirty="0">
                <a:latin typeface="Arial" charset="0"/>
              </a:rPr>
              <a:t> 		Keuzeformulieren terug</a:t>
            </a:r>
          </a:p>
          <a:p>
            <a:pPr algn="l" eaLnBrk="1" hangingPunct="1"/>
            <a:r>
              <a:rPr lang="nl-NL" dirty="0">
                <a:latin typeface="Arial" charset="0"/>
              </a:rPr>
              <a:t>  mei 		Rapportvergadering + 					prognose</a:t>
            </a:r>
          </a:p>
          <a:p>
            <a:pPr algn="l" eaLnBrk="1" hangingPunct="1"/>
            <a:r>
              <a:rPr lang="en-US" dirty="0">
                <a:latin typeface="Arial" charset="0"/>
              </a:rPr>
              <a:t>  </a:t>
            </a:r>
            <a:r>
              <a:rPr lang="en-US" dirty="0" err="1">
                <a:latin typeface="Arial" charset="0"/>
              </a:rPr>
              <a:t>juli</a:t>
            </a:r>
            <a:r>
              <a:rPr lang="en-US" dirty="0">
                <a:latin typeface="Arial" charset="0"/>
              </a:rPr>
              <a:t> 			</a:t>
            </a:r>
            <a:r>
              <a:rPr lang="en-US" dirty="0" err="1">
                <a:latin typeface="Arial" charset="0"/>
              </a:rPr>
              <a:t>Overgangsvergadering</a:t>
            </a:r>
            <a:r>
              <a:rPr lang="en-US" dirty="0">
                <a:latin typeface="Arial" charset="0"/>
              </a:rPr>
              <a:t> en 				</a:t>
            </a:r>
            <a:r>
              <a:rPr lang="en-US" dirty="0" err="1">
                <a:latin typeface="Arial" charset="0"/>
              </a:rPr>
              <a:t>definitieve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plaatsing</a:t>
            </a:r>
            <a:endParaRPr lang="nl-NL" dirty="0">
              <a:latin typeface="Arial" charset="0"/>
            </a:endParaRPr>
          </a:p>
          <a:p>
            <a:pPr algn="l" eaLnBrk="1" hangingPunct="1"/>
            <a:endParaRPr lang="en-US" dirty="0">
              <a:latin typeface="Arial" charset="0"/>
            </a:endParaRPr>
          </a:p>
          <a:p>
            <a:pPr algn="l" eaLnBrk="1" hangingPunct="1"/>
            <a:endParaRPr lang="nl-NL" dirty="0"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0" y="-99392"/>
            <a:ext cx="8001000" cy="1512168"/>
          </a:xfrm>
        </p:spPr>
        <p:txBody>
          <a:bodyPr/>
          <a:lstStyle/>
          <a:p>
            <a:pPr eaLnBrk="1" hangingPunct="1"/>
            <a:r>
              <a:rPr lang="nl-NL" sz="3600" b="1" dirty="0">
                <a:solidFill>
                  <a:schemeClr val="tx1"/>
                </a:solidFill>
                <a:latin typeface="Arial" charset="0"/>
              </a:rPr>
              <a:t>Keuzeformulieren uitdelen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AD0BD4-0DB5-4DBE-8694-418B7616CD39}"/>
              </a:ext>
            </a:extLst>
          </p:cNvPr>
          <p:cNvSpPr txBox="1"/>
          <p:nvPr/>
        </p:nvSpPr>
        <p:spPr>
          <a:xfrm>
            <a:off x="683568" y="14127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Voorbeeld geven</a:t>
            </a:r>
          </a:p>
        </p:txBody>
      </p:sp>
    </p:spTree>
    <p:extLst>
      <p:ext uri="{BB962C8B-B14F-4D97-AF65-F5344CB8AC3E}">
        <p14:creationId xmlns:p14="http://schemas.microsoft.com/office/powerpoint/2010/main" val="3505083409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001000" cy="5373688"/>
          </a:xfrm>
        </p:spPr>
        <p:txBody>
          <a:bodyPr/>
          <a:lstStyle/>
          <a:p>
            <a:pPr eaLnBrk="1" hangingPunct="1"/>
            <a:r>
              <a:rPr lang="nl-NL" sz="4800" dirty="0">
                <a:solidFill>
                  <a:schemeClr val="tx1"/>
                </a:solidFill>
                <a:latin typeface="Arial" charset="0"/>
              </a:rPr>
              <a:t>VRAGEN?  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3559969"/>
            <a:ext cx="2686050" cy="17049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0"/>
            <a:ext cx="7215187" cy="7286625"/>
          </a:xfrm>
        </p:spPr>
        <p:txBody>
          <a:bodyPr/>
          <a:lstStyle/>
          <a:p>
            <a:pPr algn="l" eaLnBrk="1" hangingPunct="1"/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48150" y="404664"/>
            <a:ext cx="56477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tx1"/>
                </a:solidFill>
              </a:rPr>
              <a:t>	</a:t>
            </a:r>
            <a:r>
              <a:rPr lang="pt-BR" sz="5400" b="1" dirty="0">
                <a:solidFill>
                  <a:schemeClr val="tx1"/>
                </a:solidFill>
              </a:rPr>
              <a:t>VMBO</a:t>
            </a:r>
            <a:r>
              <a:rPr lang="pt-BR" sz="5400" dirty="0">
                <a:solidFill>
                  <a:schemeClr val="tx1"/>
                </a:solidFill>
              </a:rPr>
              <a:t> </a:t>
            </a:r>
          </a:p>
          <a:p>
            <a:br>
              <a:rPr lang="pt-BR" sz="5400" dirty="0">
                <a:solidFill>
                  <a:schemeClr val="tx1"/>
                </a:solidFill>
              </a:rPr>
            </a:br>
            <a:r>
              <a:rPr lang="pt-BR" sz="5400" dirty="0">
                <a:solidFill>
                  <a:schemeClr val="tx1"/>
                </a:solidFill>
              </a:rPr>
              <a:t>	</a:t>
            </a:r>
            <a:r>
              <a:rPr lang="pt-BR" sz="5400" b="1" dirty="0">
                <a:solidFill>
                  <a:schemeClr val="tx1"/>
                </a:solidFill>
              </a:rPr>
              <a:t>V</a:t>
            </a:r>
            <a:r>
              <a:rPr lang="pt-BR" sz="5400" dirty="0">
                <a:solidFill>
                  <a:schemeClr val="tx1"/>
                </a:solidFill>
              </a:rPr>
              <a:t>oorbereidend</a:t>
            </a:r>
            <a:br>
              <a:rPr lang="pt-BR" sz="5400" dirty="0">
                <a:solidFill>
                  <a:schemeClr val="tx1"/>
                </a:solidFill>
              </a:rPr>
            </a:br>
            <a:r>
              <a:rPr lang="pt-BR" sz="5400" dirty="0">
                <a:solidFill>
                  <a:schemeClr val="tx1"/>
                </a:solidFill>
              </a:rPr>
              <a:t>	</a:t>
            </a:r>
            <a:r>
              <a:rPr lang="pt-BR" sz="5400" b="1" dirty="0">
                <a:solidFill>
                  <a:schemeClr val="tx1"/>
                </a:solidFill>
              </a:rPr>
              <a:t>M</a:t>
            </a:r>
            <a:r>
              <a:rPr lang="pt-BR" sz="5400" dirty="0">
                <a:solidFill>
                  <a:schemeClr val="tx1"/>
                </a:solidFill>
              </a:rPr>
              <a:t>iddelbaar</a:t>
            </a:r>
            <a:br>
              <a:rPr lang="pt-BR" sz="5400" dirty="0">
                <a:solidFill>
                  <a:schemeClr val="tx1"/>
                </a:solidFill>
              </a:rPr>
            </a:br>
            <a:r>
              <a:rPr lang="pt-BR" sz="5400" dirty="0">
                <a:solidFill>
                  <a:schemeClr val="tx1"/>
                </a:solidFill>
              </a:rPr>
              <a:t>	</a:t>
            </a:r>
            <a:r>
              <a:rPr lang="pt-BR" sz="5400" b="1" dirty="0">
                <a:solidFill>
                  <a:schemeClr val="tx1"/>
                </a:solidFill>
              </a:rPr>
              <a:t>B</a:t>
            </a:r>
            <a:r>
              <a:rPr lang="pt-BR" sz="5400" dirty="0">
                <a:solidFill>
                  <a:schemeClr val="tx1"/>
                </a:solidFill>
              </a:rPr>
              <a:t>eroeps</a:t>
            </a:r>
            <a:br>
              <a:rPr lang="pt-BR" sz="5400" dirty="0">
                <a:solidFill>
                  <a:schemeClr val="tx1"/>
                </a:solidFill>
              </a:rPr>
            </a:br>
            <a:r>
              <a:rPr lang="pt-BR" sz="5400" dirty="0">
                <a:solidFill>
                  <a:schemeClr val="tx1"/>
                </a:solidFill>
              </a:rPr>
              <a:t>	</a:t>
            </a:r>
            <a:r>
              <a:rPr lang="pt-BR" sz="5400" b="1" dirty="0">
                <a:solidFill>
                  <a:schemeClr val="tx1"/>
                </a:solidFill>
              </a:rPr>
              <a:t>O</a:t>
            </a:r>
            <a:r>
              <a:rPr lang="pt-BR" sz="5400" dirty="0">
                <a:solidFill>
                  <a:schemeClr val="tx1"/>
                </a:solidFill>
              </a:rPr>
              <a:t>nderwijs</a:t>
            </a:r>
            <a:endParaRPr lang="nl-NL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60648"/>
            <a:ext cx="8715375" cy="5410200"/>
          </a:xfrm>
          <a:noFill/>
        </p:spPr>
        <p:txBody>
          <a:bodyPr/>
          <a:lstStyle/>
          <a:p>
            <a:pPr algn="l" eaLnBrk="1" hangingPunct="1"/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In M4 geldt voor de leerling het volgende :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-	6 examenvakken waarvan 2 binnen een profiel.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-	Maatschappijleer 1 wordt in M3 (periode 2) en 	M4 (periode 1) Schoolexamen afgerond. </a:t>
            </a:r>
            <a:r>
              <a:rPr lang="pt-BR" sz="2800">
                <a:solidFill>
                  <a:schemeClr val="tx1"/>
                </a:solidFill>
                <a:latin typeface="Arial" charset="0"/>
              </a:rPr>
              <a:t>Het 	(</a:t>
            </a:r>
            <a:r>
              <a:rPr lang="pt-BR" sz="2800" dirty="0">
                <a:solidFill>
                  <a:schemeClr val="tx1"/>
                </a:solidFill>
                <a:latin typeface="Arial" charset="0"/>
              </a:rPr>
              <a:t>afgeronde) </a:t>
            </a:r>
            <a:r>
              <a:rPr lang="pt-BR" sz="2800">
                <a:solidFill>
                  <a:schemeClr val="tx1"/>
                </a:solidFill>
                <a:latin typeface="Arial" charset="0"/>
              </a:rPr>
              <a:t>cijfer telt </a:t>
            </a:r>
            <a:r>
              <a:rPr lang="pt-BR" sz="2800" dirty="0">
                <a:solidFill>
                  <a:schemeClr val="tx1"/>
                </a:solidFill>
                <a:latin typeface="Arial" charset="0"/>
              </a:rPr>
              <a:t>mee als </a:t>
            </a:r>
            <a:r>
              <a:rPr lang="pt-BR" sz="2800">
                <a:solidFill>
                  <a:schemeClr val="tx1"/>
                </a:solidFill>
                <a:latin typeface="Arial" charset="0"/>
              </a:rPr>
              <a:t>zevende 	eindcijfer</a:t>
            </a:r>
            <a:r>
              <a:rPr lang="pt-BR" sz="2800" dirty="0">
                <a:solidFill>
                  <a:schemeClr val="tx1"/>
                </a:solidFill>
                <a:latin typeface="Arial" charset="0"/>
              </a:rPr>
              <a:t>.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-	In klas 4 wordt een profielwerkstuk gemaakt.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	De leerling moet hiervoor een voldoende/goed 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	halen!      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-	CKV en LO moeten voldoende/goed zijn ! 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endParaRPr lang="nl-NL" sz="2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dirty="0">
                <a:solidFill>
                  <a:schemeClr val="tx1"/>
                </a:solidFill>
                <a:latin typeface="Arial" charset="0"/>
              </a:rPr>
              <a:t>Er zijn vier profielen met elk hun verplichte vakken :</a:t>
            </a:r>
            <a:endParaRPr lang="nl-NL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7848600" cy="3733800"/>
          </a:xfrm>
          <a:noFill/>
        </p:spPr>
        <p:txBody>
          <a:bodyPr/>
          <a:lstStyle/>
          <a:p>
            <a:pPr algn="l" eaLnBrk="1" hangingPunct="1"/>
            <a:r>
              <a:rPr lang="pt-BR" sz="4000" b="1" dirty="0">
                <a:solidFill>
                  <a:schemeClr val="tx1"/>
                </a:solidFill>
                <a:latin typeface="Arial" charset="0"/>
              </a:rPr>
              <a:t> Techniek</a:t>
            </a:r>
            <a:br>
              <a:rPr lang="pt-BR" dirty="0">
                <a:solidFill>
                  <a:schemeClr val="tx1"/>
                </a:solidFill>
                <a:latin typeface="Arial" charset="0"/>
              </a:rPr>
            </a:br>
            <a:br>
              <a:rPr lang="pt-BR" dirty="0">
                <a:solidFill>
                  <a:schemeClr val="tx1"/>
                </a:solidFill>
                <a:latin typeface="Arial" charset="0"/>
              </a:rPr>
            </a:br>
            <a:r>
              <a:rPr lang="pt-BR" dirty="0">
                <a:solidFill>
                  <a:schemeClr val="tx1"/>
                </a:solidFill>
                <a:latin typeface="Arial" charset="0"/>
              </a:rPr>
              <a:t> Verplichte vakken :</a:t>
            </a:r>
            <a:br>
              <a:rPr lang="pt-BR" dirty="0">
                <a:solidFill>
                  <a:schemeClr val="tx1"/>
                </a:solidFill>
                <a:latin typeface="Arial" charset="0"/>
              </a:rPr>
            </a:br>
            <a:br>
              <a:rPr lang="pt-BR" dirty="0">
                <a:solidFill>
                  <a:schemeClr val="tx1"/>
                </a:solidFill>
                <a:latin typeface="Arial" charset="0"/>
              </a:rPr>
            </a:br>
            <a:r>
              <a:rPr lang="pt-BR" dirty="0">
                <a:solidFill>
                  <a:schemeClr val="tx1"/>
                </a:solidFill>
                <a:latin typeface="Arial" charset="0"/>
              </a:rPr>
              <a:t> -	wiskunde</a:t>
            </a:r>
            <a:br>
              <a:rPr lang="pt-BR" dirty="0">
                <a:solidFill>
                  <a:schemeClr val="tx1"/>
                </a:solidFill>
                <a:latin typeface="Arial" charset="0"/>
              </a:rPr>
            </a:br>
            <a:r>
              <a:rPr lang="pt-BR" dirty="0">
                <a:solidFill>
                  <a:schemeClr val="tx1"/>
                </a:solidFill>
                <a:latin typeface="Arial" charset="0"/>
              </a:rPr>
              <a:t> -	nask1</a:t>
            </a:r>
            <a:endParaRPr lang="nl-NL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0" name="AutoShape 4" descr="data:image/jpeg;base64,/9j/4AAQSkZJRgABAQAAAQABAAD/2wCEAAkGBhQSERQUERQVFRQVGBgYFhUYGBkfGxkZGhUaGxgfFxUaHyYeGR0jGxYYHy8hIycqLS0sFh4xNTAqNScrLCkBCQoKBQUFDQUFDSkYEhgpKSkpKSkpKSkpKSkpKSkpKSkpKSkpKSkpKSkpKSkpKSkpKSkpKSkpKSkpKSkpKSkpKf/AABEIAQYAwAMBIgACEQEDEQH/xAAcAAEAAgMBAQEAAAAAAAAAAAAABgcEBQgDAgH/xABGEAACAQMDAgMGAgYFCgcBAAABAgMABBEFEiEGMQcTQRQiMlFhgXGRIyRCUqGxFTNicoIINDZDc5Kis+HxNXSDtMHD0Rb/xAAUAQEAAAAAAAAAAAAAAAAAAAAA/8QAFBEBAAAAAAAAAAAAAAAAAAAAAP/aAAwDAQACEQMRAD8AvGlKUClKUClKUClKUClKUClKUClKUClKUClKUClKUClKUClKUClKUClKUClKUEb8QeqH06xkuo41kMbICrEgYZwucj6sKi194yhLrToRCCt5HA7vuP6Pzn2jAxzjvz6VMutdK9p0+6h9XicD+8BlT9iBXMllpss2nzX5Y7rN7WOI/JRuBGPoTGfzoLk1nxhlhjvpUt0aO1uVt0JdvfJ3bycDjG1f96s3XvE2dZ4LWxtBPcyQLcOGfaqqy7tq+rHj+I+uK51azZelllf+subszOf3izMAfuFFbbraxsLiS3U3TWV/DaRMJmysbqEBVQ2Qd3JwV+o5xiglOqeLc0VtYzGzaN7qRo3jlLKUIKjK8ZZTuyCQK2el+IT3V3ex28Km2s1bdOS3vyqD7qDGCMg857DPqKpnqTXLq+0rT2nYtKLmaOOQ4BcYj2nI+RO3P0qU+GXmWF1qWlTHczRPIhHZmEfOM8ncrA/4DQSOPxjkOjtqHs6blnEXl7zjBxzuxnPNZ1n4s51j+jpYlVWChJQ37bQrIAynsDkrx64+1R2+rQ//AM09v5ieebtSIcjeRxyE74+tbLqfpeS51HVJISwntI7aaML3O2KPfgfvADI+ooJpe+NkqWPtPssZb2t7bZvbGFjDbs47knGK3XTXiqZ5pbW6tmtbtI2kWMtuVwE3cNgc7cH8M/KqUmlLaDGzHk6k5J+pt1JNTSS7W/6iSa0IkitrU+ZIvw8W8g4b15kC/Y/Kg3nTni3qV8vmW2mLJGH2M4l7HAJ4ODwGB+9W5XOngrcwQ4mn1L2fZM36oWwsuYlAY8/M47fsV0XQKUpQKUpQKUpQKUpQKUpQKUpQfhGa09v0dZpBJAltEsMhy8YX3WPHJH2H5VuaUGquelrWSBLeSCNoExsiI91cdsD7156r0bZ3IQXFtFJ5YCpuXlVHYA98fStzSg09x0hZyJFG9tEUg5iXaAEPGdoHbsK9ZOmrZrhbkwobhRhZce8Bgjg/gSPvWzpQaBegdPE3nCzgEu7du2D4s5zjtnPOcd62MGhQJNJOkSCWUASSAcuAMDcfXgCs6lBoD0FYGLyfZIfK3mTy9o27yu0tj54AH2rO0zpy2t0ZLeCKJH+MIgXdxj3sd+PnWxpQRlfDPTAQRZQZHI9ypNSlApSlApSlApSlApSlApSlApSlApSlApSlApSlApSlApSlApSlApSlApSlApSlAqN3fiHZR3gsnmxcFlXZtbGWGVBYDaOCPX1FSQ1yb1Rqyvf3V6JB5yXgMcXPvIjHDZxjA2IO/rQdMr1dbG9NiHPtIXfs2tjbjOd+Nvb6189UdZ2unor3coTdnYuCWbGM7UHJAyMn0yKrvTpw/Vu9ez2oYfgYlI/nWy8W+mLqaezurAo1xbFisDFcuMgkorHDYwcj5duRQTfpvqm3v4vNtZBImcHuCp+TKeQcGse662tY7s2jyEThDIU2NjYFLE7sY7A8ZqMeD3UkVylyotY7W5jk/WFQYDsc+8fUHcGG3nGKjPUf+lEn/k3/APbNQT8eKWn+ye1+f+g8zyt2x8l9obATG48HPapRBMGVWGQGAIyCDyPUHkH6VyT0rq7xPZvcJusYLnJyDs8xgu4n95lUAj6D611u8oCls8AZz9MZoI8viHZG99h839Z3bNm1sbtu7G7G3t9e/FZNr1jbSXslkjk3MQ3Om1sAAKfixtPxr6+tczRa8gvl1Hzf0hvi5jwciHIbdnHyJXHfirS6XOerr/8A2JP/AA29BY9x1jbJepYs5FzINyJtbBGGPxY2jhG9fSvLqfryz09kW7kMZkBKe4zZCkA8qDjuKr3X/wDTCy/2P/1T1i+PBcahpRiQSSbjsjbGHbzY9qnPGCcD70FjaV4kWFxDNNFOPKt8GV2VlC5zj4gM5x6U6X8R7HUHaO1m3SKM7GVlJHqVDAZH4fOo7rnTc99oskdxFBY3LsGKAqEykmUDMpI94Dvk4J7VoPD7XHi1KGz1SyijvBFsguQq7tqo2ASuV5UMNy4749aC2da1uG0haa4kWONe7H+AA7kn5CtFo/ifYXUU8sM2Vt0MkoKMGCKMlghGWHHpmob/AJQDlhp8Tf1b3GW+WeBz9matV1Be2ftepIlpPBdexXK7iVWJo0hIDKg7hgq4P0oJ7ZeMWmSyJHHcEvIyoo8uTlmOAPh+ZrMg8TLB7aa5Ex8mBgkjFHBVjjA2kZPf0FV/4Fe0tDEr2UJtB5rLdnYZN4fgYzu4ORnHpUJ12xlGo32lQ8C6u4357AAO/b/1F+yUHQC9c2hNoBISb0FrcBG94AAnPHu9/wBrHrWtuvFzTI7g273Khw20thtit2IMmNowe/PFVH4Z3kl3cQgqQdMtLnb/AH23BfwI3/8ADWDptlEel7uQqpkF3GdxAyD7g4Pf4Wb/AHjQX51R11Z6eqNdShfM+BQCzMPUhV9Oe9eB8SLD2P20Tg24YIWCsSrHsrIBuU8juPUVUHTcrTa5o4n98exR4D85/VZSDz35AOfpUemO2z1qJTiFbuHaPQfp5RwP7oH5Cg6Jfra0DWi+bk3v+b4ViH7eoGF+Id63tcy9KTTxappthcKM2lwxQg/szBXx+B+L/FXTVB53EZZGUHaSCAflkd8fSoAngraDT2s9xLM+83O1fNzvB747YG38DVhMar/TPGKGaG+cQsr2QLNGWGXUEjKnHHI/iKDEu/BQPKkq31zHIkSRB48KxVF28kc8gc1k6h4PrJFb/rlyLq337LvdmQhmJw5zkgZIGCOCRWRr/ivFa6fa3rQuwusbYwwyoKFuTjBxgD71s7XryJ9KOpBT5YjaQx5GcqSpXd2zuGKD66G6Ei0yN1R3lklbfLK/xM3/AOdz6nJPNYuoeHMcuotfmVw7RGLYANuDGUznvnnNYfS3ixFe2l3crCyeyqWMZYEsNpbg4wOxFanT/HuBvLee0uIYJW2LOcNHkd8njt64zQZieCtuNNaxM0hUz+eshC7lbaFIAxjBAP5mpiNEb2L2UysT5Jh87A3cpt3Y7bsc196/rQtbWa5Kl1ijaTaDjcAM8GoDpnjtDIYTNaXEMU7bI5jhkJztPIx2PBxmgzZvBW0bT0swSGVt3tG1fMPvE4Jx25x9qx73wWD3LXKX1zFK6orNGQpIVFTuOedgJFZPVnjBHaXL20NvJdPCm+coQBGoAJOcHOAQT2Az3r9vPGOBY7KVIneK8bZvyB5ThlVldeeRuzwfSgxdQ8FRLJDKb+6E0MYjEwI8w4Zzkv8AFnDle/YV+6l4LCdIBLfXTPbs7JKxBfLMpHvnkbSvGPnWy1rxQSC5vIBA8nscAmkcMAOQpCgEd8OOfxrA6Z8X2vJokTTrlY5Wx55yYwOeSwXGOMd6DJHhHG9rNbXd3c3KyMro8rbmidQwBjJzjIY5HrX30n4UpaXQu57ma7nRdkTSn4FwRxkk52kjv6n51i6H40wXNpd3CwurWqh2hLDLIeAVbGO/H04+dTXQNXF1aw3AUqJo1kCk5IDDOCfXvQa3rnoiHVLcQzFl2tvR17q2COx4IIJBFRew8FUQyPLeXE0ssEsDu+D7kibBjOSNo7ZJrKk8YIV1X+jjE2fMEXnbht3EDHu4z8R2/jXh1B4xi2vprNLKe4kixkxHOQUVs7QpIA3AUHzoXg0bR4jFqN4I43V/JD4RsMGIKA4w2Ofxrdz+G8Lasup72Eigfo8DaSIzGGJ752kfkK0uqeMXkeyqbGcy3SF1iyA6kOy7SpXOfdz962Og+LVpcQXMrrJA1oN00Ui++ByBjHckjGO+cUGV0d4cxafPdTRuzm5bJVgMKNzNhcenvevyFRy58B4GkZUuZ0tHkErWqkbdw+R9Bgkds/lWR0941RXFxDFNbS2yXH+byyEbZOcD0GMnjgnkis3SPFqGe4vbfynSS0WZsFh+lELEPtOODwOD8/oaD16s8Lort4JYZXtZ7dQkckWPgAwoPrwM4wf2jWGvgzbjTnshLJmWRZZZjguzL247Af8AWsS88bkSGzkFpK5uw5RFYFhsk2Yxj3ie9SXorxBt9SEgiDxyxHEkMgAdecdh6ZBH88UHjqfhxDNfWl7uZZbYKOAMSBfh3fLHPb51LqUoPl+x/CuTtS0maGCa+hY7JJ7m1nHoA2CM/Rs+vYqtdZEVHYvD6zW1mtPLJgncySKXYkuSpyGJyvKg8fKgo3qfUEkj0W2lWR4o7MSyLGMsS4IXA+Y2A/g1fFp1KR0xLbch/ahCAO5DfpTx+KsP+9Xvo3QVpazrPCjCRIRApLscRjGAATj0HNa5fCPThP5/lPv83zv62Tb5gbcDszjvQU30TfJFNqcESOkU1i5VZBht0cYJyPkSZD+VajTbSR4dLhupWNhPcOBGgA2MJQjEtjnO/P0GcV0Vq/QFpc3PtMqOZvLMRZZHUFCGBBUHB4Y/w+VYkvhXYNbRWxifyoXaSMCRwys3c7wc/wDagyPEVMaRegdhbyAfZK59s2kis9LmuJVnsxcORZghXQiRskkDLAnJ5+YHrXTmpaVHPA8EoLRyIUYZIJUjB94c/eoppvgzpcEiyJbkshDLukkYAjsdpbB+9BA+mruOLVtc88hcxSMNxHK/F6/2WWonaaM7dMPNyPJvvMQ/2TGkbEfTeR91NXr1P4ZWF/KJbmEmQDBZWZSwHYNtPOPzray9L27WZs/LAtymzywSPd+h75+uc0FKaHI11pmu6jIMNOqxgfRFG7B9QcqP8NSbwTSdLeJpb2J7d42WK090Oj7+DnueA3H9qp1adC2kVi9iiEW77ty72ydxyffzmtVpHg/pttNHPDE6yRncpMrnB/AnB70HOyaRNBpy3sTHZcGW1mHyHusB+DAfmtdM9AShdIsmPZbaIn8BGDS38O7JLJ7ERH2Z23FC7E7sg5DE5HIFbWDQoktRaqCIRH5QG45CbduN3fOPWg5Tm1ZS/tuyXzjemYSY9zZu3gBv3tw7fIVPZ7a7uOprv+jp1glaJW8xgGGwwwkjBB+Y9PSrafw7sjYiwMZ9mVtwXe2d24tnfnd3J9a+tH8P7S1ufaYUcTGMRFmkdsoqqoyGJycIvPfigrPxVtp21jS0ilCXHlKFlwCBIHbnB9Cf51EtNtTNouq3LNI9400QuA2OEEgYnHcZJOc/uYAFdAap0bbXF1DdSoxmgx5bBmAGCTyoODyT3rx03oCzge5eOL/O8+erMzK+4kn3GOB8TdvnQUv1NKskHTSQkGQKBhTyDvhHOOR7yt+RrSatps8c2o6hbscw3s8Ug9AkrSAk/MHO0/3hV7dP+FGnWU4nghIkXOws7sEz+6GJ5xxk81n23QtpGl2ixnZeF2nBZjuL53Y5934j2xigouzcAdOEkABpMk9h+s/Opd0Kwm6p1GaDBhEbBnX4SSYh3+rox/wmpnd+EOnSxQRPE5S3DiMebJwHfc2TnJ5rfdO9LW1jH5dpEsSk5OCSWPzZmJJ+5oNrSlKBSlKBSlKBSlKBSlKBSlKBSlKBSlKBSlKBSlKBSlKBSlKBSlKBXP8AN4v3cP8ASiPcAyibyrRSsY2fpnDt8IBwgHLZGcV0BXLE3Rxu31qZd3mWsjSIo7MDO/mZ4ycIpIx60Fmda9Q6hYNpEPtTM8z4uX2RfpCZI8gDb7oAYqMY475PNfHUPW15Hda2iTFVtYYmgG1PcZvK3Hlec7j3z3qMdUau93YaNqBR3S2cpcMASVZHTJOOwIjJyfmPnX3d3nti6/fwo4tpYYljdlI3FTGpx88bDn5cUGdY+Ld1PY2RWXbcC9jguCFT9JEwyDtxhc9jjHI+tevXmsazZ38MK367LyZhCBFH+jUyqqhiUycBx+VRbXOjTbS6RdRJtiuVtDIAMBZhs3ZHpuBz+O6pv4yqf6V0Xj/XD/nw0FmdMWdzFbIl7MJ5wW3ShQoILEr7oAHAwO3pVV9P9e30ljrMrzkyWxIhbZH7nvN6BcHsO+aumuak1P2CPWLC4il9ounxAqqTvy7AEfMEHIx3oL06L1OSfTLaaVt0rwq7NgDLFe+AAP4VTemeIesLaz33tKTQ28yxSQyRxgkMQAQyKD3IHf1q5OjdPeDS7aKVdsiW6h19Q2zkH6jtXPej6hI+nXmnwW80s11cow2oSqqrKeT6e8gHPAGcmgsXxQ8T50s9Pk092ie7BlOFVjtCjK4YEfE3p+7W0tNWv7/Rba5s7pYZ1VzPIyKd/lhgw27SASwzwBUHuum7uTUbaxszEZNOs1VzLnyw8ibpOwOc+aMf3fpUh8F53XTdRtZPit3lGPlmPBA+m5G/OgyPCDU9Uvtt1cXge3VnRoTGgYkLwdyoPUj1rO8Z+qLu0NitlP5JnkdGO1Gz/Vhc7lPbce3zr5/yev8Awtv9s/8AJa1n+UHJtbTHIJCSyMcDPAMRP3wKDa9FdaXqalLpmpskjqheOdQF3AAHBUADlSTnAwV9c5qLdF+K15PraxSzbrSaWZI12IAB73l4YLuPZR39a+fa5ri9v9Y8mSG3htZEhMgKs7+XsTA+5OR9KiZ0W8sbbS72YRi3SUPHsz5gDsHPm8diE459aCbaP4sXCarf2tzNmLddJbkqg8p42fyxkAZBC497PIFT3wm1ya80uGe5fzJWaQFsKM7ZGA4UAdgPSqlvOivbk1uSNM3EN5JLGccshZ2Zc49VO4D5gfOrM8C//BYP703/ADmoJ/SlKBSlKBSlKBX5X6a52vJ7jU5NYumup4jYAtAkblVAVn4IH9mM8jBy3r2oOiKCufdS67ur+20i18542uZNlxIh2s22YRA5GO4yxHzxXpBqk9k+taaLiaSOK3eSF3cl0KhOzdxkSDtge7QX/Suc+iOpH1C402we4mSOLzHlbzG3TybmcIWznaFAHftn6VdnX8rJpd6yEqy28pDAkEEIcEEdjQSCvw1zTaaneWOn2WqR3k7mWZ45IJHZkIVmx3J4IQg+uSCKkmrTzaxrNzbe0TQQ29u0kSxtt94LGQWHrlpOfXA4IoLzpXMeqdb3U2h25aeUSw3TQmQOwZ08ncu5hgnGSOc/CKlkNlAulX15Y6je3O2IxHzXcBH3RuSoIU7gMAEejGgvClc06Z19NLbafavNKJ4b2MMSzBpIXORvPrgnbg54210tQKUpQKUpQKUpQKUpQKUpQKUpQKojVOjtSspdThtLU3EOojCyhwNgLMSCDjnDsvOB2OT2q96UFJat4VXVtaaZLaoJrmyffLGGA3FpRKdrHGQpG38DSz6Ivrn+lr64tzFNdQNFBb7gW97bnPp2RQM49e1XbSg59j8L722tdOubW2YXsMrmePcmWHmZQlt2MbV24B7P+NXL1lZyXGm3UcSEySwOqpxksyHA+WcnFb2lBz9p/h5ql3aWmnT24traCVpHmZ1LNuZj7qqTggMwA9SRW96g6WvtP1We8sLb2mO5gMQAYAxsVQcjuQDGD9eeRVyUoOe9T8Jb2PRreGOEyXD3DTyorL+jBi2KCxIB4AzgnkmpTcJqFzYXlodJS0DwkoY3j/SShkABUY5K5OT+5Vt0oKP6i8K7gz6XdQQkuBbi7TKgq0Wz3jzzwCDgn4RV4UpQKUpQKUpQKUpQKUpQKUpQKUpQKUpQKUpQKUpQKUpQKUpQKUpQKUpQKUpQKUpQKUpQKUpQKUpQKUpQKUpQKUpQKUpQKUpQKUpQKUpQKUr8BoP2lKUClKUClKUClKUClKUClKUClKUClKUClKUClKUClKgnX3XbwyJYWAEmoT8IP2Yh3LP9doJA+mfoQx/EHXpbmQaVpzfrEoHtMo5FvAfi3H0ZgRx3wfTINTfR9LS2gigjzsiRUXPfCjAyftWl6F6JTToSNxluJcNcTsSWkf8AE87Rk4H1J7mpNQKUpQKUpQKV5RXSsWCsrFThgCDtPyPyNetApSlApSlApSlApSlApSlApSlApSo11z1vFp0IZtrzSHbDCWC72yBkseFRcgljwKDx68619ijWOBfOvZzst4RySx/aYZHuA9//AI5I8OgugBZ7ri5PnX8/M8xOcEnJWP5L6fXA9AAI70nrllA73VzLJdXkxxJdR287QoueI4HCFRGvbIPOMmpFJ4v6Uuc3a8dxskz+W2gkus6zFawPPcOEijGWY/wAHqSeABySRVU9Z9cal7It7D+qQO6LbQlVM8xYnmUHIVSBkKuSfnitj171Jay6haW13KqWccQvXLE7ZjkrCgA+Id2xg5+1bDpuKXVLxL+aMxWdvuFjE2QZC3umZ09Bge6CPXP1IfF14ywCBRBHPPesg22wglBZ8c91+EHPbPbisTpmw1iS5hnkkliQtm5S4Me1lwPdgt48mPHIBZwfU57Hw6e64tEv9RuNRmSKeOZreFHB3LboeNgAydzZY47nHpitprPUD3TQrK7WNlO+xWYFZ7kBCzDuDbR4Byx94+m3INBl634m+TKPJtnmtllWGa6DKEWRm27YweZSGIBxwORnIrfdU9VxWEcbzB2MsqRRogBdnc+gJHYZP/UioiLqC+eGK1CppVgwkllHEcjxDMaRn1VTh2bscAc5r00Ae3TvrE6t5EKOtjEV5CLy82DzufbgfT7UEg1rVrTTFeXywJbh8iONR5s8noAv7R55J4Gaiug9f30upxQSLbNHIH8yGFmeS2AXKmeUe5uJ4Kg1oem+k21yQanqVxtiJYQ20b42KGKgNID7vY5AGT3JHarK6Wk0+MvbaeYMx8yJFg45x77DOWyMcnPFBIqUpQKUpQKUpQKUpQKUpQKUpQK0GrdC2d1cLcXMCzSKoQbyWQAEn+rJ2dz3xW/pQfKRgDAAAHYAcflWFqGgW84xPBDKPk8at/MVidVaTc3ESpaXZtHDgs4jVyyYIKgHtyQc/StXB0HL/rtSvpOOQHRB9tigj86Dcal0nZ3DpJPbQyOgAVmRSQAcgA47Ak8duazZr6KPh5I0x6FlH8zUZl8LLKQYm9pmHykurg/w3ikXhHpS4xZR8DHJc/nuY5/Gg9bzUtJSczyyWQnHBlYxb/p73etf1H1Zodyird3FrMqNuUbt2Dj02/St1B4facmCtlbAj18pc/mRmqittVaK7v7GwsVN3LcsI3aNNlvFsA38g4wRu5GOc89iHtrniDY31xDYRyLbaTGN0zBGTztvKxqoGVTOPQE89sDM9Xxe0eNAq3KBF9wKsUuAAOwUJ2x9q2nRfQkFhbCMBZJGO+aVhnfIQNxAOdq8cAfzJqRiFR2UfkKClWvuld5fJG47tgS6EZP0i27PT5Y4q1OkmtGtY309ES3fJXYmwHnByuAc5B71tjEPkPyr9RABgAAD0FB9UpSgUpSgUpSgUpSgUpSgUpSgUpSgUpSgUpSgV8CIZJwMnuccn70pQfdKUoFKUoFKUo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0800" y="-1698625"/>
            <a:ext cx="260985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85800"/>
            <a:ext cx="2638881" cy="21028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92" y="3613398"/>
            <a:ext cx="2700536" cy="202540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953000" cy="5943600"/>
          </a:xfrm>
          <a:noFill/>
        </p:spPr>
        <p:txBody>
          <a:bodyPr/>
          <a:lstStyle/>
          <a:p>
            <a:pPr algn="l" eaLnBrk="1" hangingPunct="1"/>
            <a:r>
              <a:rPr lang="pt-BR" sz="3600" b="1" dirty="0">
                <a:solidFill>
                  <a:schemeClr val="tx1"/>
                </a:solidFill>
                <a:latin typeface="Arial" charset="0"/>
              </a:rPr>
              <a:t>Zorg en Welzijn 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Verplichte vakken :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-	biologie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-	wiskunde 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t-BR" sz="3600" b="1" i="1" dirty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pt-BR" sz="3600" dirty="0">
                <a:solidFill>
                  <a:schemeClr val="tx1"/>
                </a:solidFill>
                <a:latin typeface="Arial" charset="0"/>
              </a:rPr>
              <a:t> geschiedenis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t-BR" sz="3600" b="1" i="1" dirty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pt-BR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3600" dirty="0">
                <a:solidFill>
                  <a:schemeClr val="tx1"/>
                </a:solidFill>
                <a:latin typeface="Arial" charset="0"/>
              </a:rPr>
              <a:t>aardrijkskunde</a:t>
            </a:r>
            <a:endParaRPr lang="nl-NL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AutoShape 2" descr="data:image/jpeg;base64,/9j/4AAQSkZJRgABAQAAAQABAAD/2wCEAAkGBhQSERUTEhQVFRUWFRgXGRgYGRgYFRgaGRgXGhcXGRwaHCYfGxsjHBoaHy8iIycpLCwtHB4xNTIqNSYrLCkBCQoKDgwNFA8PFCkcHBwpKSkpKSkpKSksKSwpKSkpKSkpKSksKSkpLCkpKSkpKSkpLCkpKSkpKSwpKSkpKSkpKf/AABEIAL4BCQMBIgACEQEDEQH/xAAcAAACAwEBAQEAAAAAAAAAAAADBAIFBgEABwj/xAA9EAACAQIEBAMGBQIFAwUAAAABEQIhMQADEkEEIlFhBTJxBhOBkaHwQlKxweEU0SNicpLxFYLSByQzU6L/xAAWAQEBAQAAAAAAAAAAAAAAAAAAAQL/xAAYEQEBAQEBAAAAAAAAAAAAAAAAARFBMf/aAAwDAQACEQMRAD8A+fZHBiNZADVU2ASXfodzb44s8jho/hI0kD1rKQjSoROqoVjg0MuLBoLdLEbqgKIO1xS+GPdAUZdKJ7mxBrc1xpC+TlCAbRKJ5tldarMNioJGIgJ0rShtIbp+qY/fB4IAlioBQtToKOlSb0wzw8QyK0VKoJXVriopbAKTy1UCFJXVWgSWKp/JF7YNn8GZkKRHmMgABbUOl2AJaS9wsM/9PoZSekgg7G0qq7o0SQa4JlI1HRJmw3aaF2Ki+2IpPJeqV/NcsAkUtte66dcNmIowaUsHXT3YKFrb7Yhp/wASrNySwA6GpiqkMmzZ6UYd31C7oxBJIs6XsaWwAsjKpymKZqrGiKBfp2EgdkTJyCxRUVijUM3DFO0mBcWlPLUDepui/wAJsjWgpvW2OxAIJTdAQYs8pLrYCVHS0XgJCBoOetVVs6X6itro2eJ5cbO+odUQSNIBVWr7fEYCYi4ozUsbFVtR3BrEkWbxPMBsQi0SbUiKAIO1V2kzUYCv4rwcZ2ZAmcojLOpRfMUH+EEgAqlQyN8NgGKKEYxES+YJANFUoLliz3wvm+JwiJCPNMHSyQIgyICkWAJMAERZKVTTCWT4JxGdIyzpwmYyIlAA6YHRUaSQHpkaSqpAkgDANZnjGWQwfeXHJzMsUiAACagLqY9sL8Z4jmMDK4ccskTKYAoArEionEgnYF2eHsjwyCzRmmxU5kCIlqgROTA0kAEBJUqtJGK2fggcJ5OZpgR7zkcQYmEYgEWALkijyhAUIwC8vaCT0+7jvEgGVCgxWIH4ZuItol2bHBe0XDzYJ0SKlz+UCVQyCga/3WwTGUjKHEATvEGMkZB6JEiFIuWYJcx6GgiMU/iHB5Z8koyILPvJlDVExlJSkdLIjIGd9URqNMQbXLo0qGi3pF/G9O2PEKIjQBP4AgMEXF/Q4xXB8ZmZCy3pZgBCRkVcZiBI0x1gn5+mNHk+0EJCEs06JSMbvT+LQQSjZ0IDaxUWuZGiZuOt6EhbGlhfApQ6mtAQa061NRToT9ce1VWnrsUg/wC1nRsWOO5kyXepfQWFWL2un1wEBw4NKtDv0pQ2qaj9MBzeHCZjTr1FKnqH2C07btxkahOhJ8u9jQU6sd+mOZiPxdeUdEWviP8AnAV8cmxpX0bpXrua9xj2XF8wdqb3RGyw5IIV7XQ3FLU2wtnDlrW1Kq5W4G303wCuVl1r+lDUA3oqj+b48Yhitfh1J2f2MFEREdX2qLop/r++BGZMSu68twFsKXtgFowcag7bGpQAv674HmZA7BMdLBGhSqx9cMSgD+9NnevYWWO8RGoA7/Ut/QigN8QJu4PyJK6JDAM6Afx6bCn6j7phiUEbgNNoCp64Dm0FDYBXJNDfBAJ5YI7j0v8AB4S/pfX5/wAYYzJL0f0+Jul9lY9q+3/GLLOnjQwzRIRqTaTLYWks9E2yKdMTGYJkACiBDvzIjU96OooU1j2XmUBVtNyQqirYlH4DY4kKgAKwqQiYq36hK6eKqESQX0LunSlDu9JBarF4YyspAA0TaAGkuUdxQEfCgo8R0QCIR0yQYDBZiBtWiPY4PCkZbFlhMUlIUDJJKsyCgQmsRRcrOcSG7jYA1IIKTb+DeO1omamtUCh+Vlt+uCV7kkgRJ6ESsAutPSQL04BJgxGwiAQLfhLsaOMgv9R3wEY8MUOhBCDkFyksEIkFEbtC0jg5MamgLFKXJBY1VLX/AHD44jmFAiIALi66SQEGSwiNpDrG4eJxy5IAyIBKBCiyJNANmrtYmjxB7JyeQi4pcSrSLpVPfo3tVjieH5qkly3ErkVcVzHTF9D2ouS712QRpzAEU3Bfp6YHLMswKguysabJkJdR3wHTCoDYkq1saMECtCTqupF9RWeMeLwhMZcWmNUoiKDMqwiBqlNluIKUrmMo4N4rxBJ91GspxqpCMwDq1SiGf8TS5igAMZknykVfgnDynP3mZJyiQVqAgxEDUQLS1AWtqkQ7zC38M8NllER92DEymY6VRRQBYMa8piQFT/dcZXh7Ajk5gipknSebU9RBLIDTRNNJAJQEeZGToEfNmmWYIgREWpS1AaVUCKoQIyATbVzk+FgZco5YjDVGZJiBQyFZpc9SJ8wMqBtHFFL/AEUjOIRlAxkSZCJ5tURHQATEQI1slX/CNRwLN4TLzteXzHRIQmiYlkRmAzeiuSUSz5xjQeIcHLJyYmEJ5sgYRAihOWrSJZkpoAxFZFgdSbEE4rKiD5V0ZQsPRkG0aInqhEMx4jw1KZYnPXAaRptq5jvSJJP0NdMsZzN8IiJawJMDLjSPNIavzSNyLGVwETqqNjPhNJmZSkdRDBIUAIgCABoPQC5N3zVGYYcRCGYCdGoyitUSTUAsnmZ2dd3ckZX+mrL3iMtUgJoSkYmRCIT3ESCK6jUAPCOYVzyhHSGSgNOZEGIHmouYSEqERNOuL7xHLgdbcZaJEZjITGrlktpC8j0JRxUZ+k6ctkmVIksyi4ya1ogAUTJHI/LHEDHs541pl7rMBiJLQKHR5Ioy/K5EDcICrQ1encm1/mdwLkG9jQY+b8RwpDpDVIalXTKLyjAVQJJkWVUxIxr/AGQ8bjnQ0MjMgKsORFFIEHmAF3ujTei6GUn1vbcxLIViesaHEvd1P8D83br++GBC1KeiCIFtr/fWK3Nemx8ptsL374oTzYCo+G1PNb5YUzxYMg9PUqn1PT9rHLyx3oRuRQIg3oL/ACWEZjmdX1LLRGz3o+xNlQgJX4RU7qn4QK7jt/fAszLKNH8gAQPpU9N8EkjRE/A3PVmoJ+P7SmrI3RoB3/Y3xFJCAFjcm3etLo3oOuJGIuaV72t+o+uOmINHs79AFYdSMcyYl8x2H5tzO1FuPs4BecENiWQHVoH69u2Fc3JFUCu1GgBenf64fzssEcw7Ehrod2r/AAOE8wh13IdWhUgHbZU+eIK/OgX02v2XyrgfvO2D50Cx8e33X9BgXv49/wDd/OJZqNJlAmLiTJOo1EfiYFSjQ0s7WxPIQBACCJQK2m7obWIrTEnJq16knUHKZPmqjS7uKXwTIh5kFFS7iQEgeobBN9uzelSh5lcsoBFkPYnsSrh/DBIZRjmFKtGK1JY2JA/YjHcomJMidQoGWCGRUnpUIuhR2x7hgdWpV8jIZpzBhCgkDyj/ADUGxU4w8oKQiGwKJE7D4pVi98c925RGpoAFdTygiToAgNVQEHepTkE3o1fSWd2QQLRIJBqq1OOZNZAkG7HmYuD1qKNjod8QERB0E2BIKMYkaUUKhdVStAFUvEcOkCLlStULcoUHUIjTiEJkKNdQiE+kStQYHUlFXkMEz6SFFKIJBRFwKUp8j0O+ALkZEZauaLqCUGayJCEkWmtxqVRgOcIxJlIAgRabJIASIPcBrm1RFMEyzRgVMRpI770J6sU5S+pxSe1+eRkQhG+Yd9MQYkVjzDTIEyjJMEk0I0lBV8Fl5maJZ+oyMp1bAOmSjRkgCMbSMdPPJyi1c+DZEMyENMjGBEANEueMYGsU0ShoMgwQalmCFw4llg6pxjHVGLAEdIDCjGQIWrQAGe1lmW+VwGmcOYiMQ5RrUT1aYrcuQAMqnctymF5wXFORjplpjAcwsdU5uGo8pIMNS7E0N7bheGic2ObM1iDGsnECRgTS7oETVWu8ZzguL1nMiIkaJAB/jYhJ6/U7EWlTzYsuCnl5MtIM5zzJykMuLkTKVSBvp6xsYiyjijRHiCeInD3Q92Iw/wAQSGqWZIy1RMRSKQNUzKm+FfE/DMvMERmcsROE6yMRqjIShFM0Bg+g0ltFt8JwvEZkQczTkR0+TlzMwP8ACT5I7Namr74ayvZ/JCMoe8kLSzCZn4aqCwsBYYoyuflxkRGHvcy4GjLlIRDsWNIodyem0mtn+D5oA0cNnzG4eUAGEtOZKIAA6Amq2Z+hiOOGGCPk/Eez+ciZcJmhgUBiTEECJZARUe+8rs4ynjHD6K5nDcXGUhpKyyQATlyMVJAE8tQHYbY/QEsvAM7IBCIB9cUfnnhPC8nPiMvKmpRgRomFmxKjqKdXKPQgFJYp+Gnm8LxABJFdQMhcL8IIqSOVD0pfH3T2j9geH4keQQm2JRYqqEI02ssfKPaXwueWfdcSGShl5yAnCQkCpkIaZljXtqZGM2DXeHcXDNhHNgtMhqFQ6yAV7hKq8pfTBZwjZbD4eXT+JbnatOmKf2RzzGGZlmpy82VCwhICVr+bUa2OobPF1xEXRne3qLUe22KgcoURi7b2pv0qB0uKYVzIjS1cqovSRJ+l8NzirloK4XwpSnzeF+NyqUD6hjqX6HAJSCuK+lKk/Sn84WgSzYfLvV73tg2bEuhsQhd+Un7L3xGVLLY32K+X38ADmTIoC2UPiR0Aov3x6NrNf6lTp6EY5OTF6HdpfaJ+OAynsUkQQzagNfisSqNnZbCTuDSRCt8f5xX5pUjStKo9TR1W3TDspxIFRcFAE7n+DhUgEd6LlugautK9MEVc439B0UR2r2d8e1nt8x/bE8+JBMqCxJIASAZudh9rA/cH8/0j/bEVptbDp6dS6ViQgQaH+2Gf6hJiSJuabxTaRMiQ2n0wGOYGGDIUDNQCCEC5Jva5DRpgwi5SjSgkVRqTYAILLoQ7Ii7xpQ8zLuwFpnq6MLUSDF/hSBpX8uGMvOAqUydKbchJCoNbUN/riC1EEAjtUdx6l1DqEhfEsmcTIABXsSUNUdhKnUhfhxAZVEhdtBEC4Mj3ekC9wdiuQgSiEBbZGsE2LadVSaAnpSOZUEXkGA6y7LlJLB9a2s5knLAiRQ0q22XRCrAK3EjTAEOYA5Ssh2NQ5RJa2sR+FevMjObFg4sR1FhxjKgD0ioKLFL1wOHEKhCNSWUAQ7SbINBb8BrjsjyCiuU4sKSomEq0KQDqViBzKidIYNAG+oDkGu7K7ErGW9peOkeJGUFPQEaypKbWoQOr46CqV5yRpMuJViCQdhSpAQALoGD0BGxGMR7VxzDxfNASBzQBIAkAHTEQUxKMSls0A3gNN4bxwkJEA6IkaaBkUGoIIg6YkEXdvLra47iyMyKBMRCIIB/GZCoBYWkSJq0KtxAzXC5DiclRkJS1TDB1IxUpEhMlyGrUQBLmnVaj3J4nNllgf4eWJSzzFiRcSY5cQQzmSKMtVIiRKeAl4VnZ/G5gyOEWWYo53ECOvKyyInVl5cpUlNmNeg9Qfp/s77M5XB5Yhl6pSvLMmdWZMoAylI9gKClMS9lvCcvh+Ghl5YGkARCsRHljLuwAX3xaHGhF45jpxzAex1Y4DjsjgIzOA5gwSRwI4qAZmPl3trGE86cSRJqEhISiaAH8XmTjYKu2PqU8fNPaYZp4l089KSBsxa5FA/TArKexmZ/jcTGREiEyqnT7wRNBU6TpsAF3ONaY7mQBFypUB19unXfHz3I445HiIEURmaYy7RJrKnQKTP0x9C1LcbKo+tbb/dYiHEyDKKAfWt+x6j5fOHEFnax379xUYkJaq/vdpbd+o26nApT1M1swa/Dah3rgEiWSSSegMhu+grZ4W4zMRCqUSmNv0t0w5Nh0NTsTfmr5elH3GE8yNz1W5qKVtW/rgFpZpFPg3agHwwsEEOUbgCiGo1oKWGGM8lsSNpSvJdDt0LGFJg0NX8ei6Ot13OJVdzpMXOyqb6Qel6j54EZEMI0o9ykPkSzgwjYBhAqkrIgJ9GD++IcRNaroVoJdWhvt2tiQJcRKhJAFasdLdaYXfc/7cGz5FGhNkgQakn+3bEPe9j9f7YDQ1jFNCpdgwCV56os7nSBc4YjKSjpalpdEAOfSXpubirPLgejUQ7yF4ndRJLB8woRZvreInJhBx1ClK8wTDJISPWgOKG/fRvUM30hgfm2B8wNj5ihU4nlGJ3CIG7qopm35gx+Uk74FCGkhRZDjHZOwdy+Wti9lgkoAEAFiQptV9ki5Ar/Nvgo3D5TlFgnlqAACOUgXBIpHbp1WIcTl3CFYgV8pLKJQ/N9TEUwTVogidLSrZlhVO5FrIdcClmjVTcizH5QS9NxqHNLeMLvASnmRpetCaBdCTS/Ug+avXExJyEKEbF1O0iAZVDpRo3paOUi5SAjpGm6jp5R05Q0CT1BqHiOSgy5LcGh5QZO/oD1HYnEFnDMPz+AJ1RIa/CdQoLMmjOMt7WZghpmYPWoDlsxE7hk0AMag1oRy4vMmOkCJJboHu+o2rT1H5Qq32s4SWZlwjGkpkZbVBWD1EIgAGZUmNhtgK3J8VPu/eRi5ZmrSQDI6MsOWYTodHpoL6QCEca/gYSy8kRhy8pJP4deaR7w0lzEwjINlNl2OTzMqeVGWb7uUAFEA80zCC635GgSep3d3lZ+dMxkS4lEU8uqWnUgjtpEeWgNbKj7L4dxUZQjoJIQvf4/p8MGlJfpij9kuCMMiLILFNyBdHbcWHffF0Y4o9KWFeK43RaMpEgkK1Fc7XweQxU8T49zSjk5ObnyjfRojAVDBnmSjFhtN4BDxf2uzMmJPuCCBaZAqRSoKvctUIePeC+3uVnT93mxOTMhxEjSSENS6eeNLohosCv8Aab2mzskLO4MjLkgJiUZll0AFQWqrvZqi8PhHiCZxhIQA1Mjl1GnKQK3Nehqa1iPqZlgU5YyHsnm5pmMs0jEGbvRqMK2b1fA4vvGuL91kzzAVpDDs7AfPGgTjuNjlxciB6kRHzJx809ovbfLZJGURElkCbRQDPWkly3A64zcPGM3xXPnEjMzB/wDXCWmJoADJkDQwSnWpIJw/4nkQyImGfke55QiSJRZYAkdgWRWl/QzRR5kcvieKyMyEnEzOqIbBIaYNh3TD3KxuZgrYn4UsKH44w3h3gwHGwMEIg+8IHlBiCgkog1RUrm2Nvmgb/t1N+XtiREZNJn8NlsRavb9MKHydSvy13IF6Bj6YPn5YBICX/bs1sOmF82BCH6RoakGx2xoBzCOldmC6kGQ/T54UzJjdWHW4X9nhnNzAd7N+YW/UUOEeIlVBv1IdR19cAvn5rG1BWp+7/phXMzAUa2syupH33x7OnqBDIvvdiRdGgOuFvfClwC1XSIg6aGtZMv5i7cUzI0NB6CXxIHy+3jxnVBf7kOv6l0eAxia1rVF2uz2qf0x7MgejL6/5iadg/pYYgFnzAFOvXe/WlvocLe8PT64JmAsN036pgi3b60WF+bofmf8AxwRsMskJqpRK2iTUVoDykCtik8Q1RNGdW9pE3BkKUI2TBVahGAndEyrJghkky1SIdSeY0dirgY6J1USCgQSCJUiQaczsx1o6OtUzw+SSAADR023CsLkjlvhrL81t3ExqGcwF1O5LJuzsxhbLkBEGnZVAJ71JHKKihQ9MTzpECpIqtwS3X8JJ5RY/i7Yiie8jJJ2Zr5vKwa1/g9cclOLESR5TpkASFFHo7gURI0yJNse98xIpk7CQZuiiaBSWoVDqDtDO4bVqCJE9eq9kQVSkiC1vXvgDmBLIIoZF01jSSyKVogSGx2BU4wVkEQr0rLR+L5XoemFNTEpIxN6AlERCL07AUIs11GGBNnzSo0SgETGQ0oq9/wApPZGBiE6gaTdDsACQxuhRK9lfDERle8EpR1iAOYkDXLjKYZN6hXFUK7qiKcidmWUD5TRSRCkRqvQbVJ9ZiAdJIaKqTE6gaos6a3VMUDz/ABLP0A8UIT1x8tdIEn5TI2VnYEA7nHfCfE46MoZZjOIyyDJx0y0RoWKahKJNkNfqtJx/C5GZwBzs2BkZRAiBUEuiDAIJqj6dsY32U4GE56MiJgJECIlQSMRpmQNXUxZ+d+UPrngeQIZQAOpIEslyARNdiEf+cWBljPezOfXNjq1ATQqFefNHqCd6WsMXxxRXeM5k5D3WWTEzBcwPKDQl/hKZD6YzfjntVLLgBwsZDLiZxMjlyM5mMCVle8QlVHVUSqjvjZSwDiuGhmRMZxEonaQY+uA+e+yfiXHcRCQ4nPc0JSyszKyzAKc1FRgJBgRILYPyxc+DezUJ69UeJyYapA5U9Iy5VFYSBJll3WrSTuOugPhwhAjIEMoksyEATa63lsy8R8LhMQPvNWokmpBIDOkFFNVKpXBEeB8JGTOUgSXQblMlH7+pJNH/AOofCSPB52ZADVHLkSSZWAfVABM0xqycAzwCCCGCEQbEG4OKPlPA+GcTwvA/+3iWS5yiK5k5Rb1xcxl5ciQCUdUalXo+Pz8/L4aUuIlnTqBIZpnKMjKMYTA1xJizrII+oWPpXs7mjKlm8GS/dlwrXQQCBRFoxPqTjKe3HgBzJHWZnLj+KcjpB0lIynWXaMa6gytWIKL2CzdZk2THLQJBZBkm32s7k41036U3psXu98UPg+THLzchBRzYSQrv/iRFbKIS+GyxeZ+Z3TB/N0A29cEAz5Mn47gi8l+v6YWzzzJfRUd36YOZsVr8j+WlQ8KylViq6UpS6Pr8cUJZuX5nTqyTQUNe8Qv74Vziya2LT9afvhrMncoqlreZC3S/wOFeImdqmtH/AHHfECXEcrqU+o9FhbUTXUxt/wDkD4uvxODcSeb4Hp1H9/1wtE1INa71VafTEVJsmjfrYlHf9O2PTqrfI7FfucQJXe1GycQy88obU3T3XrgIZkfS3V0qj+uE/dR/Mf8Acf74azCBsAAvToqYX15f+T6f2wGr4SQ0hp/Isoteb0P+oKgc8uSJlImjLJoL6k/Q/wC0nEcqKRJ/zMAxBaA1RoQSPwmzWORkY0KBI+AAYQRL5CKrb44oPMbNAABk25vNYFK4B6ULOD5k4znGIZBmOhOoE1qu4BtUihWExlckmyQQUDqKDii49A+hbTZLJiIxYQIA9OhoJIg1sHU9xiKnLMkBYuiAp+COoAVO8j3xIZyWoEjlqP8AtuECGWQQyOtcSjHSA+sXRVLAYNgpFEFVIOAwyOYkCgK28pQBB+G1G+mAZRiWTGoswKCgJINXUNUeC8OJMupsK/6ghU81BYbkYhnTJLCNyqEMHzEA3Rqtj2w/4N4d73Ny4mmomTR1ACJBIJNCYk9EZyogcATw/wAHlmyiDGWlnVmaDpC1HUDTcbME3VSLvO9kCASxMN8nLKK7V1VZpIXQHXU8NlCEYwiFGIEQOgAQHyxHiOGE7+jBMTvuPu/XFwZvwzJy8zhpcHKQhLUTEt3nrjK4L1UIJfc3NfxXg2fkZkAI6kWZRBlEgk18vKaIvZ9cH9rfAJa/eRlzBmMhAmUaAESlaQKsenYYtfZDxiebl/4lZQJgSzqBoVIWsjq7i9yFf4Nx2nlkJAymIjTWIOncCu9afie5A1vCcYJiiNTUW7fT98U3H5nD+/nEBZ2gGjRZUSVZSsdmVVoPs7xbFz3BS/CHE72LVNsBpJSxEnA4ZwlUHHjLFBNWOGWB68Dzc8RBkbAEn4YILKWAzlhThOJlmAZhQiWYjcjaRdmNlTBszMwGD9ofEv6fxfKmCQMzK0kUR0EftPb42GL/AI3wnh85ZsoiW4qdLNHpaaY+mK/284WMsgZiHvMuQMDu9wPUMb3xU5nGyjlExemUGO1LH5W6rpiCq8V46H9blJISlVamoG36vFxriRqiQR1B7gbdh9cYuMieJ0npQUoR+KnXUMaLw7KlKQELkhu5W3Q09OyxA1mkIN0APawb+9sKSiQD0t5a2NSv7bjDXFTRMSQSKGj2PQ9MJZ09mmSPVtb/AGvjjSAzoCiqoF7EklffXCUwwN+oo6J9qpH44bz2A0U31vuBvc4VzJBunSybEa/tiKS4iLG1CLjoCdsJmboDatwfzVLHbZ4PxVhc7P5fx8sKSl1DC+lb/og8QSa6j4dsDlOyDp6bY8Jev2F/GBmXSv8AxgI++pdunZJj1wH3Eev388T1V6fDt/H0wHWen6f+OA2GROpWo2F2UQwy2SEESbdLmRYZkydJNGKkEHSdKaiKFbPAsnNB5WJUjJtmUKDUC/L+ncYmvKgw6hEJEKoFSKAEja+KOxjFNVRkrqSNmeWJ1EhdSKDBkJA815KtENdHsDzE7BGV0TgHDHUAWYkgSLptEo9CKAhlM9MMkkRWk3se8QiRXlHwTatgJwzA40FgGKUIiGQBQFXLReGJzUeYXvQVKUiai4JBQZubYBw0kGXXlsGHVnaqDojQquGJcVdkCPUyCbQRBvWIBVWN6YipZcoohSBEWSWECzzbCTDpUOoDeNJ7IZYjmTzDSwfZEEnYBwj1vjGZnjGWwpRkAdNPKCaE9G6pu/fG19keKGbk2/8AkBOp6StU9MVdsS+RxYNlGeCRlis4XjQ9CIQCJsaOnoMORnij3Flggx1DseZ/RfPHz3xg5/DcW8rN0Qk4zOlEIGUWzpNkDUMjqcfQ5VH8n9sV3jPg44jL0mUo96H4KT/jERi/Bvew4iWZnGUtUjEyqCtIQdwpVrLfYIY1OVmRhMVkBLqwT/uttSyfXFP4lmyOTqnE5fEZZUhRzgSIjMGkVY0tUBd0HPhOO95lhIShKVGAy9QAAvF2sq0uMBpON47QYydDIgmgABFHUChXzGCx46BDEgv5RfStMZw+JGYESUbbaUDUvavaoa6YqsnjzGkmwAOYRdqj5lqrfcYDd+9Fa2v+uEMxcQEX7sGo/Otj2BXqliu4TxWEcsk5kQXJ1lKW8qBkkgEW6KiCBm+0WWIEReXAAASYEjUBiMt60dz6HFEva3w/i82MY8LOMF/m0KlAtJBj+nTrm8zjuO4QPisyBAD945aCWKEEaTUp8ptTDHGe1uQNcYiebtLVIi9QAXT8JQrUHCuZx5zOeUtME1Iy2FgGdpAABpfODI+1vthPOBj77VSkcvyi4LPVP4kHbGg8M8TjPg9AK0ExA6RvEDaxC222OM34yeFzsw6YgF15gC9S2LldClAFfAPDeIzIf4YAlGwnX8JdRpJakkt+lcQHGbpzpCvPAqMRU+RgJANei3GNd7OCJkbkAeWJKFLE237dmsYfIrm69IZjKJARlcaRuGiH064+gezEJCMrRHS6uBX9ksIG/GcsmOrTGIgzepC3p6GvTFFnzPL/AKhdOpONDxcssxOo6o71MqV6M7kemMtKVfQn1v02PbGkRlL026jYX6mv1GFs4/J79iK/fTBczN9KfxhKcgBSop0LHqE6C+IFM+wBt29H8NsI6gQjuFX9Oth8lhvNsUe3QWGENSP397nGVFEuyoq0sVjk85hVuf274WMv+MeMqfPARJu1/wAYh73uPniOZL9fv77YhrwGuMjEaZRYPIiyS4yortEeoOHAKOgdDaroKoA1knsw1cV2XImbZpLcAUYk7blkEotigsxBGOlDfYC9WLH19caDPCnUTKJDMlegLFJO1F1pM9sMwgL1ILPlYrpdEur9TTCw4itDZFsIM0JvT40+GIS4mPlkb7JgIIhgJ0ZANnRPAOZcGPKImPMRqBRRKBVVpI2osVPi/ihEzAFgAORNCRqieWUuYUv0LaAwp4j42ZZWnJFJAiol5QNREQDykgCQrYD4oRzpOAOkEE2iQApHSX+GBIBsyI0G2IoY4mQzLgiJAIIbLGggmuknTJyJVaGgP0T2I4//ANvlgGsMyUQBfTeDZNfOLp6ujx8v4fOojFGBJXlAYjFksXo7OmLz2f8AFP6biMsBRjKUARGVRCoOoEVXm70uPMg+38Hn64CQFRLTd01C33thnh+L1EgggjrvR0xReHceIZICGpndgbsHpdWo7VGLaTPNE1RpRXH1ovicaDwzMd1YVyZkit7YKJ4IS8X8Hy89ajNhpEqvUW7V74xPiAnkZhHN5qEhCQXcVDO398fRNWK7xbw338RHVpRYKaKTviDE/wDVHEmLB/1H8JY9XX62WC5PEDMHNWhPdJAdy6qlx2wp7Q+y8uHrAnMjUkAc0d9SARRQr/BhwecIkIk0dem6NmAR9lYA/insrmR15mXKJimiUaxRjIoyoRGoIoHcYy39Hxefnwyyg5eVHSBSSLuCQ2N2SQUvqfAceDG4aCPXp63P8YV4Lgo5c5TIBJtSoqPgPlWm+GCu4P8A9OOHjE+9nm5spFycyIEpHlFx6kmgrjvE+xmRAf4WXOyXvZAUJI/F1KVF64tuL4zNlTKj0LNAq9R6ML0eKD2gz86MayIoagHcWfwHriozvtR7LCOWR7vKyx+E0JAqaJKwZpffGGyMo6lqIBiQDzEmJBVI1Iv9cbXxXOzJLUSUKkCtPMKyobDc9qYzOXmxy5yKPJTTVsnkiHVI+tDa2M1T3Bwkc3l0iMQnVkz5jHzVJC5ibjdrG98LyoCAqZE1Qf12/tjFezHAGSkmTzGpAqZEoehHS2N9kRlEV0AUpEGw61xYUeebTyn6P0vjJ8XnvMkxKBMpARKaoBYkd6HGkz89RJJAABLNqDGC4nxg6yZBE8y6WoH8uzxahzVzCoApYLp02oMLZ+a9lQOr6079MDhx0XcB+p2+nxxzNzLounqN8ZUrxEr7XtTphKU/u5wzxB9d/wBsJ5pxAMyxyWZiJOBvBXZz/fEX6fP+ccJxDAa4yAKppB67d6ehq031xLNzwIsyoGDatAzSla1HWVlhLN4iMQ5EDcvpUII/T+2EeNmcwlEgdEZP1EkKP5I1piof43xlR5FXmlWJkqGgqjp1Hp0uMVvE5mYQzQAgx0kop0JBoxsPpgOjSGSQHKvMaBAMdEgPiD35mZZm6OIQAg6kAVAVacvbuqlSlxOoyeoeaJNSK8rkyqCgASQvjvDRk7lmRqZyDMotERd5CJO9gVtPhfDVQzWrVCzAJJiyPQSVR9Cz8RkxQZq2VSf+oNIJVPQs0eIFcvKBJ1g1BLqqRkUepBB6mlGBg+XKInERFIEy5RISoSSA9VCgj0jKgZwbL0kRBDYIRkJbZYJLQjVUTYIVaPwy68kRE+YV1IogGmxMaVqHucBZ+znjMcqJGZOMBmGNy8saeWq/CYyiWxEoW1DH0LgPHBOcY5dYVAKIJRMTIsdYk92PXHyjPyhpnIvmQGqQ93J5kSABFqmkEovT3OLvwHxuOTKPvDTLlJTgWCJVMJ670iS2T5rp41KPqLuAUTX9QP2wXJzmK3FD0xlvDfGTm5sJQSnFh/kIEmmaoC13i4y8wDWIycyTKVbBpPsKYIttWPE4T4XixIdFTBteKOZ0hGJKfYBk/ZOM54n4FImWYJABPSXsyXIHe3Qd2caM5mFs2qBtv37emA+fZ3icsslCQborq5RrUA9XT1w3keOymoChaJ+IqDsmSSPy41fifh8c5RkOUVPU9ADtWr9MZPxPwv3Oow1GMYxJtqi9V1eyYu9r4g0mR4gEa06Uogz9Kdlil9puKGbDTAsBkp9iPVUPf44qz40mb0dahuhAVl+vbCfEeJiQdQwdTbNOY16AVWLqOeKZwEIheUXFzpFgbdwbOhIxkpASETImJMtYoW9IAAXLcKgpTri48Z4kHbSpHV3ATQ6mVdif1h7K+H+9nqMiN+YUVk16b0dN3lWs8D8PiICR1v1mIqwtQ3+1i1nEW+VSPliccz0+GEvFfExlQJ3XKNicaRUe0nGj/wCLm5dJktw6Ct+vy74wfFcUdctTJaK2sCtuv0xfeK5lySQZmXrSP0u12xmM7OZdOZ/r1W6pbbGasM5eeGZDcq1a1NelXbpvdvK43q/163xUiViShXsT1x7LzUX1P0/5+ziKuM2eFJnfEocQ8BzD3xEQmcBJxM4GcVXnjmr1x4448Azn5kyeZGydE6EEGp798OZHB1qWSSGERXlomRV1XrhT32WARKrJICrU0rayO9sTPiQXK3ZEva7Nul7Da+KGp5IjBSjENCQAqzIIRcvmLAh1GD5cLyLFJIE8qD8zQANKMJg+lTncUZESZ1UPybDqRc4L/VSBPNWWqxkVS47eg27YC2HBAG8rk6YmhZ3ZqT20o6mqgLniwf8AJpJACA/EtGl7u7ojUA4qM/iZaiASLU6IG3bmPzxLhTmTUYmS3vpQZANPp6Yg0XDEadWkMahUAMEEkRBFAS6Hc1vgcON1uQJlHchhWC5iPUXqdt1OGyZZkTKchCNAdIiE4zojYJHYKnTFvwPCxjACAAeo7OJsCpXl38p9E6hQcTEcwiSqsmVuYgCsWZyNw9TD81CZQIFMuk1EktgRYJLIIRKWl3NaDEuJhLUYiIMQgY11bVq+UgdCbIs05FCU6BEyBSjcqY6MbEh1FK1C48I8c9xoM4kmMZGICBQETpIQsJIDYDtjR+F8WffwlInnBYNfM3G20m/TGDJHlBAJDk4lcsVKUUQil5TZWIrYcJ4ocnSYQGnVrjGQJIMqkixA8xSfIwKYso+lQ4nLMzlg1Ll8QqdKA27Y7l8dpy9UiwCR1KBX7YyHg3ixnnQmatwkV+IBEGyNiOoOLj/qR/qIRXK5jqKmh9WP16Y0LvI44TDB+d8dlm4q8wCAOk80igrq5A2YRxDhOMkRLWRy3NjbcYIs/fYFKQr3/wCFhHJ8SjIoE/Eff2MElm4Ci8d9mYSy5HJeXO501EqG4NKm/WvU4zGZwfEZQ1Z0AK1MSDEgxuWfieifXG+nm7Yr+OgJQMe1MTB8+hwBzs2OVWOqRMiBVuupHS6XI643XCcIMqGih7q/R/DCvh3FQ90ZkRjJmMygCZRJBJPe/wAcA8T8WXkL7/TfEkNPcT4rGBAdeg+XwxmOM42WZr1G5AGyZoPvpjnGZ5MwS7fQBj9Dis4rikIloto3pddfTvhaqHjPFEghJyPySJO9sVEMx3qvkR6dk/l0xzPzNUn1/v8AYxy339Kb4yrkZplA/VY99O3bHgH9/P7744JUPywBsrN+/licp4WBWCPATMsQJx54iTgPE488cOIvAWH9DtcUI6izr03X2YHgeoPbqeUnpuQhe+Gcovs3/A+GJTzwEFvT6X+Y+XzqaRMIgfxzWqO6YL/TC+bLZIdO4ofq8MTLJv8APqXT5fT5RPDM1N9/iMRQuG4eU5KNT9/uhi74bw4QACMpXdNNq9QAty97CuJ+HcFohGW5Brve1qih+mFfFuK5dAsBEHuxqH0TO59MVDnC58LXiQQGa83IZESl9F+Km7Zyc6MWzQsqSiRQNEp/m7MsVrQ+EZyn6kU/CKiq3IdMXHFS0kAeYjuivKzqYVHdrAWMpK0a9kBqKLoKsp33aRVdmyMyIRBFmbRiwBKqrJEi2/UUb94JISdl3YpsadafthfOyBplOtHYpctgLAeZNpnrgA5maAIjLBnqaVASTGTdSUPhStiMN8NmaUJevWWlbol2IqVuMV8KkiMYhFA7hsjb8zNEqY5kcWTKUQObSBEklDdUP1vgH8yUoS1ZZlAlBCRKTqhsZFk0vtXD/hPtDzQlnT0yiatkSiZULAIBVLm2K2ebpgyXfbdGqBCtbvfFfxOU+boDIEIFaWrJMpfFl4aNrPxqOZn5MoSOmUpGKsSJqXUdPmNziy4jxNZ0coIAk6rVYJXpb1Y+PzGHE5nDP3cyCJHuDs9JCdL98O+H+0hMoe9MzIS8wRbO9l0xqUx9AnxEcqUpE1JEYj1ERTejvgWTMQmRZAy7/wDFcZ0+Ke/kZrSpCPUhViQfQv1wbxrxN6ohhCJJ6gm3zxUXI4hzjLU4lkHtX+MKcbnGcomMiuxp3xUx4sjJAJNj6p2+RWAZ3GH3IiKXHwRp9Fgg0uJBlMAsGYlH/NyAH5mJ+zgXiHE2iOi+J6fMfPCEp1AFxCP6lLCXGeKapWLEkC/1+9sZ1cNZ/H1nI1Br8EgB8P3xTZvEaqDrQm/8YHmZxlfbHMs1xloTUyaX/bEVt9j0xInbtiCwHR2+/pjmPHbHpHARBx0FY9iOAK8cxEY6cB4nEVjxxzVgP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data:image/jpeg;base64,/9j/4AAQSkZJRgABAQAAAQABAAD/2wCEAAkGBhQSERUTEhQVFRUWFRgXGRgYGRgYFRgaGRgXGhcXGRwaHCYfGxsjHBoaHy8iIycpLCwtHB4xNTIqNSYrLCkBCQoKDgwNFA8PFCkcHBwpKSkpKSkpKSksKSwpKSkpKSkpKSksKSkpLCkpKSkpKSkpLCkpKSkpKSwpKSkpKSkpKf/AABEIAL4BCQMBIgACEQEDEQH/xAAcAAACAwEBAQEAAAAAAAAAAAADBAIFBgEABwj/xAA9EAACAQIEBAMGBQIFAwUAAAABEQIhMQADEkEEIlFhBTJxBhOBkaHwQlKxweEU0SNicpLxFYLSByQzU6L/xAAWAQEBAQAAAAAAAAAAAAAAAAAAAQL/xAAYEQEBAQEBAAAAAAAAAAAAAAAAARFBMf/aAAwDAQACEQMRAD8A+fZHBiNZADVU2ASXfodzb44s8jho/hI0kD1rKQjSoROqoVjg0MuLBoLdLEbqgKIO1xS+GPdAUZdKJ7mxBrc1xpC+TlCAbRKJ5tldarMNioJGIgJ0rShtIbp+qY/fB4IAlioBQtToKOlSb0wzw8QyK0VKoJXVriopbAKTy1UCFJXVWgSWKp/JF7YNn8GZkKRHmMgABbUOl2AJaS9wsM/9PoZSekgg7G0qq7o0SQa4JlI1HRJmw3aaF2Ki+2IpPJeqV/NcsAkUtte66dcNmIowaUsHXT3YKFrb7Yhp/wASrNySwA6GpiqkMmzZ6UYd31C7oxBJIs6XsaWwAsjKpymKZqrGiKBfp2EgdkTJyCxRUVijUM3DFO0mBcWlPLUDepui/wAJsjWgpvW2OxAIJTdAQYs8pLrYCVHS0XgJCBoOetVVs6X6itro2eJ5cbO+odUQSNIBVWr7fEYCYi4ozUsbFVtR3BrEkWbxPMBsQi0SbUiKAIO1V2kzUYCv4rwcZ2ZAmcojLOpRfMUH+EEgAqlQyN8NgGKKEYxES+YJANFUoLliz3wvm+JwiJCPNMHSyQIgyICkWAJMAERZKVTTCWT4JxGdIyzpwmYyIlAA6YHRUaSQHpkaSqpAkgDANZnjGWQwfeXHJzMsUiAACagLqY9sL8Z4jmMDK4ccskTKYAoArEionEgnYF2eHsjwyCzRmmxU5kCIlqgROTA0kAEBJUqtJGK2fggcJ5OZpgR7zkcQYmEYgEWALkijyhAUIwC8vaCT0+7jvEgGVCgxWIH4ZuItol2bHBe0XDzYJ0SKlz+UCVQyCga/3WwTGUjKHEATvEGMkZB6JEiFIuWYJcx6GgiMU/iHB5Z8koyILPvJlDVExlJSkdLIjIGd9URqNMQbXLo0qGi3pF/G9O2PEKIjQBP4AgMEXF/Q4xXB8ZmZCy3pZgBCRkVcZiBI0x1gn5+mNHk+0EJCEs06JSMbvT+LQQSjZ0IDaxUWuZGiZuOt6EhbGlhfApQ6mtAQa061NRToT9ce1VWnrsUg/wC1nRsWOO5kyXepfQWFWL2un1wEBw4NKtDv0pQ2qaj9MBzeHCZjTr1FKnqH2C07btxkahOhJ8u9jQU6sd+mOZiPxdeUdEWviP8AnAV8cmxpX0bpXrua9xj2XF8wdqb3RGyw5IIV7XQ3FLU2wtnDlrW1Kq5W4G303wCuVl1r+lDUA3oqj+b48Yhitfh1J2f2MFEREdX2qLop/r++BGZMSu68twFsKXtgFowcag7bGpQAv674HmZA7BMdLBGhSqx9cMSgD+9NnevYWWO8RGoA7/Ut/QigN8QJu4PyJK6JDAM6Afx6bCn6j7phiUEbgNNoCp64Dm0FDYBXJNDfBAJ5YI7j0v8AB4S/pfX5/wAYYzJL0f0+Jul9lY9q+3/GLLOnjQwzRIRqTaTLYWks9E2yKdMTGYJkACiBDvzIjU96OooU1j2XmUBVtNyQqirYlH4DY4kKgAKwqQiYq36hK6eKqESQX0LunSlDu9JBarF4YyspAA0TaAGkuUdxQEfCgo8R0QCIR0yQYDBZiBtWiPY4PCkZbFlhMUlIUDJJKsyCgQmsRRcrOcSG7jYA1IIKTb+DeO1omamtUCh+Vlt+uCV7kkgRJ6ESsAutPSQL04BJgxGwiAQLfhLsaOMgv9R3wEY8MUOhBCDkFyksEIkFEbtC0jg5MamgLFKXJBY1VLX/AHD44jmFAiIALi66SQEGSwiNpDrG4eJxy5IAyIBKBCiyJNANmrtYmjxB7JyeQi4pcSrSLpVPfo3tVjieH5qkly3ErkVcVzHTF9D2ouS712QRpzAEU3Bfp6YHLMswKguysabJkJdR3wHTCoDYkq1saMECtCTqupF9RWeMeLwhMZcWmNUoiKDMqwiBqlNluIKUrmMo4N4rxBJ91GspxqpCMwDq1SiGf8TS5igAMZknykVfgnDynP3mZJyiQVqAgxEDUQLS1AWtqkQ7zC38M8NllER92DEymY6VRRQBYMa8piQFT/dcZXh7Ajk5gipknSebU9RBLIDTRNNJAJQEeZGToEfNmmWYIgREWpS1AaVUCKoQIyATbVzk+FgZco5YjDVGZJiBQyFZpc9SJ8wMqBtHFFL/AEUjOIRlAxkSZCJ5tURHQATEQI1slX/CNRwLN4TLzteXzHRIQmiYlkRmAzeiuSUSz5xjQeIcHLJyYmEJ5sgYRAihOWrSJZkpoAxFZFgdSbEE4rKiD5V0ZQsPRkG0aInqhEMx4jw1KZYnPXAaRptq5jvSJJP0NdMsZzN8IiJawJMDLjSPNIavzSNyLGVwETqqNjPhNJmZSkdRDBIUAIgCABoPQC5N3zVGYYcRCGYCdGoyitUSTUAsnmZ2dd3ckZX+mrL3iMtUgJoSkYmRCIT3ESCK6jUAPCOYVzyhHSGSgNOZEGIHmouYSEqERNOuL7xHLgdbcZaJEZjITGrlktpC8j0JRxUZ+k6ctkmVIksyi4ya1ogAUTJHI/LHEDHs541pl7rMBiJLQKHR5Ioy/K5EDcICrQ1encm1/mdwLkG9jQY+b8RwpDpDVIalXTKLyjAVQJJkWVUxIxr/AGQ8bjnQ0MjMgKsORFFIEHmAF3ujTei6GUn1vbcxLIViesaHEvd1P8D83br++GBC1KeiCIFtr/fWK3Nemx8ptsL374oTzYCo+G1PNb5YUzxYMg9PUqn1PT9rHLyx3oRuRQIg3oL/ACWEZjmdX1LLRGz3o+xNlQgJX4RU7qn4QK7jt/fAszLKNH8gAQPpU9N8EkjRE/A3PVmoJ+P7SmrI3RoB3/Y3xFJCAFjcm3etLo3oOuJGIuaV72t+o+uOmINHs79AFYdSMcyYl8x2H5tzO1FuPs4BecENiWQHVoH69u2Fc3JFUCu1GgBenf64fzssEcw7Ehrod2r/AAOE8wh13IdWhUgHbZU+eIK/OgX02v2XyrgfvO2D50Cx8e33X9BgXv49/wDd/OJZqNJlAmLiTJOo1EfiYFSjQ0s7WxPIQBACCJQK2m7obWIrTEnJq16knUHKZPmqjS7uKXwTIh5kFFS7iQEgeobBN9uzelSh5lcsoBFkPYnsSrh/DBIZRjmFKtGK1JY2JA/YjHcomJMidQoGWCGRUnpUIuhR2x7hgdWpV8jIZpzBhCgkDyj/ADUGxU4w8oKQiGwKJE7D4pVi98c925RGpoAFdTygiToAgNVQEHepTkE3o1fSWd2QQLRIJBqq1OOZNZAkG7HmYuD1qKNjod8QERB0E2BIKMYkaUUKhdVStAFUvEcOkCLlStULcoUHUIjTiEJkKNdQiE+kStQYHUlFXkMEz6SFFKIJBRFwKUp8j0O+ALkZEZauaLqCUGayJCEkWmtxqVRgOcIxJlIAgRabJIASIPcBrm1RFMEyzRgVMRpI770J6sU5S+pxSe1+eRkQhG+Yd9MQYkVjzDTIEyjJMEk0I0lBV8Fl5maJZ+oyMp1bAOmSjRkgCMbSMdPPJyi1c+DZEMyENMjGBEANEueMYGsU0ShoMgwQalmCFw4llg6pxjHVGLAEdIDCjGQIWrQAGe1lmW+VwGmcOYiMQ5RrUT1aYrcuQAMqnctymF5wXFORjplpjAcwsdU5uGo8pIMNS7E0N7bheGic2ObM1iDGsnECRgTS7oETVWu8ZzguL1nMiIkaJAB/jYhJ6/U7EWlTzYsuCnl5MtIM5zzJykMuLkTKVSBvp6xsYiyjijRHiCeInD3Q92Iw/wAQSGqWZIy1RMRSKQNUzKm+FfE/DMvMERmcsROE6yMRqjIShFM0Bg+g0ltFt8JwvEZkQczTkR0+TlzMwP8ACT5I7Namr74ayvZ/JCMoe8kLSzCZn4aqCwsBYYoyuflxkRGHvcy4GjLlIRDsWNIodyem0mtn+D5oA0cNnzG4eUAGEtOZKIAA6Amq2Z+hiOOGGCPk/Eez+ciZcJmhgUBiTEECJZARUe+8rs4ynjHD6K5nDcXGUhpKyyQATlyMVJAE8tQHYbY/QEsvAM7IBCIB9cUfnnhPC8nPiMvKmpRgRomFmxKjqKdXKPQgFJYp+Gnm8LxABJFdQMhcL8IIqSOVD0pfH3T2j9geH4keQQm2JRYqqEI02ssfKPaXwueWfdcSGShl5yAnCQkCpkIaZljXtqZGM2DXeHcXDNhHNgtMhqFQ6yAV7hKq8pfTBZwjZbD4eXT+JbnatOmKf2RzzGGZlmpy82VCwhICVr+bUa2OobPF1xEXRne3qLUe22KgcoURi7b2pv0qB0uKYVzIjS1cqovSRJ+l8NzirloK4XwpSnzeF+NyqUD6hjqX6HAJSCuK+lKk/Sn84WgSzYfLvV73tg2bEuhsQhd+Un7L3xGVLLY32K+X38ADmTIoC2UPiR0Aov3x6NrNf6lTp6EY5OTF6HdpfaJ+OAynsUkQQzagNfisSqNnZbCTuDSRCt8f5xX5pUjStKo9TR1W3TDspxIFRcFAE7n+DhUgEd6LlugautK9MEVc439B0UR2r2d8e1nt8x/bE8+JBMqCxJIASAZudh9rA/cH8/0j/bEVptbDp6dS6ViQgQaH+2Gf6hJiSJuabxTaRMiQ2n0wGOYGGDIUDNQCCEC5Jva5DRpgwi5SjSgkVRqTYAILLoQ7Ii7xpQ8zLuwFpnq6MLUSDF/hSBpX8uGMvOAqUydKbchJCoNbUN/riC1EEAjtUdx6l1DqEhfEsmcTIABXsSUNUdhKnUhfhxAZVEhdtBEC4Mj3ekC9wdiuQgSiEBbZGsE2LadVSaAnpSOZUEXkGA6y7LlJLB9a2s5knLAiRQ0q22XRCrAK3EjTAEOYA5Ssh2NQ5RJa2sR+FevMjObFg4sR1FhxjKgD0ioKLFL1wOHEKhCNSWUAQ7SbINBb8BrjsjyCiuU4sKSomEq0KQDqViBzKidIYNAG+oDkGu7K7ErGW9peOkeJGUFPQEaypKbWoQOr46CqV5yRpMuJViCQdhSpAQALoGD0BGxGMR7VxzDxfNASBzQBIAkAHTEQUxKMSls0A3gNN4bxwkJEA6IkaaBkUGoIIg6YkEXdvLra47iyMyKBMRCIIB/GZCoBYWkSJq0KtxAzXC5DiclRkJS1TDB1IxUpEhMlyGrUQBLmnVaj3J4nNllgf4eWJSzzFiRcSY5cQQzmSKMtVIiRKeAl4VnZ/G5gyOEWWYo53ECOvKyyInVl5cpUlNmNeg9Qfp/s77M5XB5Yhl6pSvLMmdWZMoAylI9gKClMS9lvCcvh+Ghl5YGkARCsRHljLuwAX3xaHGhF45jpxzAex1Y4DjsjgIzOA5gwSRwI4qAZmPl3trGE86cSRJqEhISiaAH8XmTjYKu2PqU8fNPaYZp4l089KSBsxa5FA/TArKexmZ/jcTGREiEyqnT7wRNBU6TpsAF3ONaY7mQBFypUB19unXfHz3I445HiIEURmaYy7RJrKnQKTP0x9C1LcbKo+tbb/dYiHEyDKKAfWt+x6j5fOHEFnax379xUYkJaq/vdpbd+o26nApT1M1swa/Dah3rgEiWSSSegMhu+grZ4W4zMRCqUSmNv0t0w5Nh0NTsTfmr5elH3GE8yNz1W5qKVtW/rgFpZpFPg3agHwwsEEOUbgCiGo1oKWGGM8lsSNpSvJdDt0LGFJg0NX8ei6Ot13OJVdzpMXOyqb6Qel6j54EZEMI0o9ykPkSzgwjYBhAqkrIgJ9GD++IcRNaroVoJdWhvt2tiQJcRKhJAFasdLdaYXfc/7cGz5FGhNkgQakn+3bEPe9j9f7YDQ1jFNCpdgwCV56os7nSBc4YjKSjpalpdEAOfSXpubirPLgejUQ7yF4ndRJLB8woRZvreInJhBx1ClK8wTDJISPWgOKG/fRvUM30hgfm2B8wNj5ihU4nlGJ3CIG7qopm35gx+Uk74FCGkhRZDjHZOwdy+Wti9lgkoAEAFiQptV9ki5Ar/Nvgo3D5TlFgnlqAACOUgXBIpHbp1WIcTl3CFYgV8pLKJQ/N9TEUwTVogidLSrZlhVO5FrIdcClmjVTcizH5QS9NxqHNLeMLvASnmRpetCaBdCTS/Ug+avXExJyEKEbF1O0iAZVDpRo3paOUi5SAjpGm6jp5R05Q0CT1BqHiOSgy5LcGh5QZO/oD1HYnEFnDMPz+AJ1RIa/CdQoLMmjOMt7WZghpmYPWoDlsxE7hk0AMag1oRy4vMmOkCJJboHu+o2rT1H5Qq32s4SWZlwjGkpkZbVBWD1EIgAGZUmNhtgK3J8VPu/eRi5ZmrSQDI6MsOWYTodHpoL6QCEca/gYSy8kRhy8pJP4deaR7w0lzEwjINlNl2OTzMqeVGWb7uUAFEA80zCC635GgSep3d3lZ+dMxkS4lEU8uqWnUgjtpEeWgNbKj7L4dxUZQjoJIQvf4/p8MGlJfpij9kuCMMiLILFNyBdHbcWHffF0Y4o9KWFeK43RaMpEgkK1Fc7XweQxU8T49zSjk5ObnyjfRojAVDBnmSjFhtN4BDxf2uzMmJPuCCBaZAqRSoKvctUIePeC+3uVnT93mxOTMhxEjSSENS6eeNLohosCv8Aab2mzskLO4MjLkgJiUZll0AFQWqrvZqi8PhHiCZxhIQA1Mjl1GnKQK3Nehqa1iPqZlgU5YyHsnm5pmMs0jEGbvRqMK2b1fA4vvGuL91kzzAVpDDs7AfPGgTjuNjlxciB6kRHzJx809ovbfLZJGURElkCbRQDPWkly3A64zcPGM3xXPnEjMzB/wDXCWmJoADJkDQwSnWpIJw/4nkQyImGfke55QiSJRZYAkdgWRWl/QzRR5kcvieKyMyEnEzOqIbBIaYNh3TD3KxuZgrYn4UsKH44w3h3gwHGwMEIg+8IHlBiCgkog1RUrm2Nvmgb/t1N+XtiREZNJn8NlsRavb9MKHydSvy13IF6Bj6YPn5YBICX/bs1sOmF82BCH6RoakGx2xoBzCOldmC6kGQ/T54UzJjdWHW4X9nhnNzAd7N+YW/UUOEeIlVBv1IdR19cAvn5rG1BWp+7/phXMzAUa2syupH33x7OnqBDIvvdiRdGgOuFvfClwC1XSIg6aGtZMv5i7cUzI0NB6CXxIHy+3jxnVBf7kOv6l0eAxia1rVF2uz2qf0x7MgejL6/5iadg/pYYgFnzAFOvXe/WlvocLe8PT64JmAsN036pgi3b60WF+bofmf8AxwRsMskJqpRK2iTUVoDykCtik8Q1RNGdW9pE3BkKUI2TBVahGAndEyrJghkky1SIdSeY0dirgY6J1USCgQSCJUiQaczsx1o6OtUzw+SSAADR023CsLkjlvhrL81t3ExqGcwF1O5LJuzsxhbLkBEGnZVAJ71JHKKihQ9MTzpECpIqtwS3X8JJ5RY/i7Yiie8jJJ2Zr5vKwa1/g9cclOLESR5TpkASFFHo7gURI0yJNse98xIpk7CQZuiiaBSWoVDqDtDO4bVqCJE9eq9kQVSkiC1vXvgDmBLIIoZF01jSSyKVogSGx2BU4wVkEQr0rLR+L5XoemFNTEpIxN6AlERCL07AUIs11GGBNnzSo0SgETGQ0oq9/wApPZGBiE6gaTdDsACQxuhRK9lfDERle8EpR1iAOYkDXLjKYZN6hXFUK7qiKcidmWUD5TRSRCkRqvQbVJ9ZiAdJIaKqTE6gaos6a3VMUDz/ABLP0A8UIT1x8tdIEn5TI2VnYEA7nHfCfE46MoZZjOIyyDJx0y0RoWKahKJNkNfqtJx/C5GZwBzs2BkZRAiBUEuiDAIJqj6dsY32U4GE56MiJgJECIlQSMRpmQNXUxZ+d+UPrngeQIZQAOpIEslyARNdiEf+cWBljPezOfXNjq1ATQqFefNHqCd6WsMXxxRXeM5k5D3WWTEzBcwPKDQl/hKZD6YzfjntVLLgBwsZDLiZxMjlyM5mMCVle8QlVHVUSqjvjZSwDiuGhmRMZxEonaQY+uA+e+yfiXHcRCQ4nPc0JSyszKyzAKc1FRgJBgRILYPyxc+DezUJ69UeJyYapA5U9Iy5VFYSBJll3WrSTuOugPhwhAjIEMoksyEATa63lsy8R8LhMQPvNWokmpBIDOkFFNVKpXBEeB8JGTOUgSXQblMlH7+pJNH/AOofCSPB52ZADVHLkSSZWAfVABM0xqycAzwCCCGCEQbEG4OKPlPA+GcTwvA/+3iWS5yiK5k5Rb1xcxl5ciQCUdUalXo+Pz8/L4aUuIlnTqBIZpnKMjKMYTA1xJizrII+oWPpXs7mjKlm8GS/dlwrXQQCBRFoxPqTjKe3HgBzJHWZnLj+KcjpB0lIynWXaMa6gytWIKL2CzdZk2THLQJBZBkm32s7k41036U3psXu98UPg+THLzchBRzYSQrv/iRFbKIS+GyxeZ+Z3TB/N0A29cEAz5Mn47gi8l+v6YWzzzJfRUd36YOZsVr8j+WlQ8KylViq6UpS6Pr8cUJZuX5nTqyTQUNe8Qv74Vziya2LT9afvhrMncoqlreZC3S/wOFeImdqmtH/AHHfECXEcrqU+o9FhbUTXUxt/wDkD4uvxODcSeb4Hp1H9/1wtE1INa71VafTEVJsmjfrYlHf9O2PTqrfI7FfucQJXe1GycQy88obU3T3XrgIZkfS3V0qj+uE/dR/Mf8Acf74azCBsAAvToqYX15f+T6f2wGr4SQ0hp/Isoteb0P+oKgc8uSJlImjLJoL6k/Q/wC0nEcqKRJ/zMAxBaA1RoQSPwmzWORkY0KBI+AAYQRL5CKrb44oPMbNAABk25vNYFK4B6ULOD5k4znGIZBmOhOoE1qu4BtUihWExlckmyQQUDqKDii49A+hbTZLJiIxYQIA9OhoJIg1sHU9xiKnLMkBYuiAp+COoAVO8j3xIZyWoEjlqP8AtuECGWQQyOtcSjHSA+sXRVLAYNgpFEFVIOAwyOYkCgK28pQBB+G1G+mAZRiWTGoswKCgJINXUNUeC8OJMupsK/6ghU81BYbkYhnTJLCNyqEMHzEA3Rqtj2w/4N4d73Ny4mmomTR1ACJBIJNCYk9EZyogcATw/wAHlmyiDGWlnVmaDpC1HUDTcbME3VSLvO9kCASxMN8nLKK7V1VZpIXQHXU8NlCEYwiFGIEQOgAQHyxHiOGE7+jBMTvuPu/XFwZvwzJy8zhpcHKQhLUTEt3nrjK4L1UIJfc3NfxXg2fkZkAI6kWZRBlEgk18vKaIvZ9cH9rfAJa/eRlzBmMhAmUaAESlaQKsenYYtfZDxiebl/4lZQJgSzqBoVIWsjq7i9yFf4Nx2nlkJAymIjTWIOncCu9afie5A1vCcYJiiNTUW7fT98U3H5nD+/nEBZ2gGjRZUSVZSsdmVVoPs7xbFz3BS/CHE72LVNsBpJSxEnA4ZwlUHHjLFBNWOGWB68Dzc8RBkbAEn4YILKWAzlhThOJlmAZhQiWYjcjaRdmNlTBszMwGD9ofEv6fxfKmCQMzK0kUR0EftPb42GL/AI3wnh85ZsoiW4qdLNHpaaY+mK/284WMsgZiHvMuQMDu9wPUMb3xU5nGyjlExemUGO1LH5W6rpiCq8V46H9blJISlVamoG36vFxriRqiQR1B7gbdh9cYuMieJ0npQUoR+KnXUMaLw7KlKQELkhu5W3Q09OyxA1mkIN0APawb+9sKSiQD0t5a2NSv7bjDXFTRMSQSKGj2PQ9MJZ09mmSPVtb/AGvjjSAzoCiqoF7EklffXCUwwN+oo6J9qpH44bz2A0U31vuBvc4VzJBunSybEa/tiKS4iLG1CLjoCdsJmboDatwfzVLHbZ4PxVhc7P5fx8sKSl1DC+lb/og8QSa6j4dsDlOyDp6bY8Jev2F/GBmXSv8AxgI++pdunZJj1wH3Eev388T1V6fDt/H0wHWen6f+OA2GROpWo2F2UQwy2SEESbdLmRYZkydJNGKkEHSdKaiKFbPAsnNB5WJUjJtmUKDUC/L+ncYmvKgw6hEJEKoFSKAEja+KOxjFNVRkrqSNmeWJ1EhdSKDBkJA815KtENdHsDzE7BGV0TgHDHUAWYkgSLptEo9CKAhlM9MMkkRWk3se8QiRXlHwTatgJwzA40FgGKUIiGQBQFXLReGJzUeYXvQVKUiai4JBQZubYBw0kGXXlsGHVnaqDojQquGJcVdkCPUyCbQRBvWIBVWN6YipZcoohSBEWSWECzzbCTDpUOoDeNJ7IZYjmTzDSwfZEEnYBwj1vjGZnjGWwpRkAdNPKCaE9G6pu/fG19keKGbk2/8AkBOp6StU9MVdsS+RxYNlGeCRlis4XjQ9CIQCJsaOnoMORnij3Flggx1DseZ/RfPHz3xg5/DcW8rN0Qk4zOlEIGUWzpNkDUMjqcfQ5VH8n9sV3jPg44jL0mUo96H4KT/jERi/Bvew4iWZnGUtUjEyqCtIQdwpVrLfYIY1OVmRhMVkBLqwT/uttSyfXFP4lmyOTqnE5fEZZUhRzgSIjMGkVY0tUBd0HPhOO95lhIShKVGAy9QAAvF2sq0uMBpON47QYydDIgmgABFHUChXzGCx46BDEgv5RfStMZw+JGYESUbbaUDUvavaoa6YqsnjzGkmwAOYRdqj5lqrfcYDd+9Fa2v+uEMxcQEX7sGo/Otj2BXqliu4TxWEcsk5kQXJ1lKW8qBkkgEW6KiCBm+0WWIEReXAAASYEjUBiMt60dz6HFEva3w/i82MY8LOMF/m0KlAtJBj+nTrm8zjuO4QPisyBAD945aCWKEEaTUp8ptTDHGe1uQNcYiebtLVIi9QAXT8JQrUHCuZx5zOeUtME1Iy2FgGdpAABpfODI+1vthPOBj77VSkcvyi4LPVP4kHbGg8M8TjPg9AK0ExA6RvEDaxC222OM34yeFzsw6YgF15gC9S2LldClAFfAPDeIzIf4YAlGwnX8JdRpJakkt+lcQHGbpzpCvPAqMRU+RgJANei3GNd7OCJkbkAeWJKFLE237dmsYfIrm69IZjKJARlcaRuGiH064+gezEJCMrRHS6uBX9ksIG/GcsmOrTGIgzepC3p6GvTFFnzPL/AKhdOpONDxcssxOo6o71MqV6M7kemMtKVfQn1v02PbGkRlL026jYX6mv1GFs4/J79iK/fTBczN9KfxhKcgBSop0LHqE6C+IFM+wBt29H8NsI6gQjuFX9Oth8lhvNsUe3QWGENSP397nGVFEuyoq0sVjk85hVuf274WMv+MeMqfPARJu1/wAYh73uPniOZL9fv77YhrwGuMjEaZRYPIiyS4yortEeoOHAKOgdDaroKoA1knsw1cV2XImbZpLcAUYk7blkEotigsxBGOlDfYC9WLH19caDPCnUTKJDMlegLFJO1F1pM9sMwgL1ILPlYrpdEur9TTCw4itDZFsIM0JvT40+GIS4mPlkb7JgIIhgJ0ZANnRPAOZcGPKImPMRqBRRKBVVpI2osVPi/ihEzAFgAORNCRqieWUuYUv0LaAwp4j42ZZWnJFJAiol5QNREQDykgCQrYD4oRzpOAOkEE2iQApHSX+GBIBsyI0G2IoY4mQzLgiJAIIbLGggmuknTJyJVaGgP0T2I4//ANvlgGsMyUQBfTeDZNfOLp6ujx8v4fOojFGBJXlAYjFksXo7OmLz2f8AFP6biMsBRjKUARGVRCoOoEVXm70uPMg+38Hn64CQFRLTd01C33thnh+L1EgggjrvR0xReHceIZICGpndgbsHpdWo7VGLaTPNE1RpRXH1ovicaDwzMd1YVyZkit7YKJ4IS8X8Hy89ajNhpEqvUW7V74xPiAnkZhHN5qEhCQXcVDO398fRNWK7xbw338RHVpRYKaKTviDE/wDVHEmLB/1H8JY9XX62WC5PEDMHNWhPdJAdy6qlx2wp7Q+y8uHrAnMjUkAc0d9SARRQr/BhwecIkIk0dem6NmAR9lYA/insrmR15mXKJimiUaxRjIoyoRGoIoHcYy39Hxefnwyyg5eVHSBSSLuCQ2N2SQUvqfAceDG4aCPXp63P8YV4Lgo5c5TIBJtSoqPgPlWm+GCu4P8A9OOHjE+9nm5spFycyIEpHlFx6kmgrjvE+xmRAf4WXOyXvZAUJI/F1KVF64tuL4zNlTKj0LNAq9R6ML0eKD2gz86MayIoagHcWfwHriozvtR7LCOWR7vKyx+E0JAqaJKwZpffGGyMo6lqIBiQDzEmJBVI1Iv9cbXxXOzJLUSUKkCtPMKyobDc9qYzOXmxy5yKPJTTVsnkiHVI+tDa2M1T3Bwkc3l0iMQnVkz5jHzVJC5ibjdrG98LyoCAqZE1Qf12/tjFezHAGSkmTzGpAqZEoehHS2N9kRlEV0AUpEGw61xYUeebTyn6P0vjJ8XnvMkxKBMpARKaoBYkd6HGkz89RJJAABLNqDGC4nxg6yZBE8y6WoH8uzxahzVzCoApYLp02oMLZ+a9lQOr6079MDhx0XcB+p2+nxxzNzLounqN8ZUrxEr7XtTphKU/u5wzxB9d/wBsJ5pxAMyxyWZiJOBvBXZz/fEX6fP+ccJxDAa4yAKppB67d6ehq031xLNzwIsyoGDatAzSla1HWVlhLN4iMQ5EDcvpUII/T+2EeNmcwlEgdEZP1EkKP5I1piof43xlR5FXmlWJkqGgqjp1Hp0uMVvE5mYQzQAgx0kop0JBoxsPpgOjSGSQHKvMaBAMdEgPiD35mZZm6OIQAg6kAVAVacvbuqlSlxOoyeoeaJNSK8rkyqCgASQvjvDRk7lmRqZyDMotERd5CJO9gVtPhfDVQzWrVCzAJJiyPQSVR9Cz8RkxQZq2VSf+oNIJVPQs0eIFcvKBJ1g1BLqqRkUepBB6mlGBg+XKInERFIEy5RISoSSA9VCgj0jKgZwbL0kRBDYIRkJbZYJLQjVUTYIVaPwy68kRE+YV1IogGmxMaVqHucBZ+znjMcqJGZOMBmGNy8saeWq/CYyiWxEoW1DH0LgPHBOcY5dYVAKIJRMTIsdYk92PXHyjPyhpnIvmQGqQ93J5kSABFqmkEovT3OLvwHxuOTKPvDTLlJTgWCJVMJ670iS2T5rp41KPqLuAUTX9QP2wXJzmK3FD0xlvDfGTm5sJQSnFh/kIEmmaoC13i4y8wDWIycyTKVbBpPsKYIttWPE4T4XixIdFTBteKOZ0hGJKfYBk/ZOM54n4FImWYJABPSXsyXIHe3Qd2caM5mFs2qBtv37emA+fZ3icsslCQborq5RrUA9XT1w3keOymoChaJ+IqDsmSSPy41fifh8c5RkOUVPU9ADtWr9MZPxPwv3Oow1GMYxJtqi9V1eyYu9r4g0mR4gEa06Uogz9Kdlil9puKGbDTAsBkp9iPVUPf44qz40mb0dahuhAVl+vbCfEeJiQdQwdTbNOY16AVWLqOeKZwEIheUXFzpFgbdwbOhIxkpASETImJMtYoW9IAAXLcKgpTri48Z4kHbSpHV3ATQ6mVdif1h7K+H+9nqMiN+YUVk16b0dN3lWs8D8PiICR1v1mIqwtQ3+1i1nEW+VSPliccz0+GEvFfExlQJ3XKNicaRUe0nGj/wCLm5dJktw6Ct+vy74wfFcUdctTJaK2sCtuv0xfeK5lySQZmXrSP0u12xmM7OZdOZ/r1W6pbbGasM5eeGZDcq1a1NelXbpvdvK43q/163xUiViShXsT1x7LzUX1P0/5+ziKuM2eFJnfEocQ8BzD3xEQmcBJxM4GcVXnjmr1x4448Azn5kyeZGydE6EEGp798OZHB1qWSSGERXlomRV1XrhT32WARKrJICrU0rayO9sTPiQXK3ZEva7Nul7Da+KGp5IjBSjENCQAqzIIRcvmLAh1GD5cLyLFJIE8qD8zQANKMJg+lTncUZESZ1UPybDqRc4L/VSBPNWWqxkVS47eg27YC2HBAG8rk6YmhZ3ZqT20o6mqgLniwf8AJpJACA/EtGl7u7ojUA4qM/iZaiASLU6IG3bmPzxLhTmTUYmS3vpQZANPp6Yg0XDEadWkMahUAMEEkRBFAS6Hc1vgcON1uQJlHchhWC5iPUXqdt1OGyZZkTKchCNAdIiE4zojYJHYKnTFvwPCxjACAAeo7OJsCpXl38p9E6hQcTEcwiSqsmVuYgCsWZyNw9TD81CZQIFMuk1EktgRYJLIIRKWl3NaDEuJhLUYiIMQgY11bVq+UgdCbIs05FCU6BEyBSjcqY6MbEh1FK1C48I8c9xoM4kmMZGICBQETpIQsJIDYDtjR+F8WffwlInnBYNfM3G20m/TGDJHlBAJDk4lcsVKUUQil5TZWIrYcJ4ocnSYQGnVrjGQJIMqkixA8xSfIwKYso+lQ4nLMzlg1Ll8QqdKA27Y7l8dpy9UiwCR1KBX7YyHg3ixnnQmatwkV+IBEGyNiOoOLj/qR/qIRXK5jqKmh9WP16Y0LvI44TDB+d8dlm4q8wCAOk80igrq5A2YRxDhOMkRLWRy3NjbcYIs/fYFKQr3/wCFhHJ8SjIoE/Eff2MElm4Ci8d9mYSy5HJeXO501EqG4NKm/WvU4zGZwfEZQ1Z0AK1MSDEgxuWfieifXG+nm7Yr+OgJQMe1MTB8+hwBzs2OVWOqRMiBVuupHS6XI643XCcIMqGih7q/R/DCvh3FQ90ZkRjJmMygCZRJBJPe/wAcA8T8WXkL7/TfEkNPcT4rGBAdeg+XwxmOM42WZr1G5AGyZoPvpjnGZ5MwS7fQBj9Dis4rikIloto3pddfTvhaqHjPFEghJyPySJO9sVEMx3qvkR6dk/l0xzPzNUn1/v8AYxy339Kb4yrkZplA/VY99O3bHgH9/P7744JUPywBsrN+/licp4WBWCPATMsQJx54iTgPE488cOIvAWH9DtcUI6izr03X2YHgeoPbqeUnpuQhe+Gcovs3/A+GJTzwEFvT6X+Y+XzqaRMIgfxzWqO6YL/TC+bLZIdO4ofq8MTLJv8APqXT5fT5RPDM1N9/iMRQuG4eU5KNT9/uhi74bw4QACMpXdNNq9QAty97CuJ+HcFohGW5Brve1qih+mFfFuK5dAsBEHuxqH0TO59MVDnC58LXiQQGa83IZESl9F+Km7Zyc6MWzQsqSiRQNEp/m7MsVrQ+EZyn6kU/CKiq3IdMXHFS0kAeYjuivKzqYVHdrAWMpK0a9kBqKLoKsp33aRVdmyMyIRBFmbRiwBKqrJEi2/UUb94JISdl3YpsadafthfOyBplOtHYpctgLAeZNpnrgA5maAIjLBnqaVASTGTdSUPhStiMN8NmaUJevWWlbol2IqVuMV8KkiMYhFA7hsjb8zNEqY5kcWTKUQObSBEklDdUP1vgH8yUoS1ZZlAlBCRKTqhsZFk0vtXD/hPtDzQlnT0yiatkSiZULAIBVLm2K2ebpgyXfbdGqBCtbvfFfxOU+boDIEIFaWrJMpfFl4aNrPxqOZn5MoSOmUpGKsSJqXUdPmNziy4jxNZ0coIAk6rVYJXpb1Y+PzGHE5nDP3cyCJHuDs9JCdL98O+H+0hMoe9MzIS8wRbO9l0xqUx9AnxEcqUpE1JEYj1ERTejvgWTMQmRZAy7/wDFcZ0+Ke/kZrSpCPUhViQfQv1wbxrxN6ohhCJJ6gm3zxUXI4hzjLU4lkHtX+MKcbnGcomMiuxp3xUx4sjJAJNj6p2+RWAZ3GH3IiKXHwRp9Fgg0uJBlMAsGYlH/NyAH5mJ+zgXiHE2iOi+J6fMfPCEp1AFxCP6lLCXGeKapWLEkC/1+9sZ1cNZ/H1nI1Br8EgB8P3xTZvEaqDrQm/8YHmZxlfbHMs1xloTUyaX/bEVt9j0xInbtiCwHR2+/pjmPHbHpHARBx0FY9iOAK8cxEY6cB4nEVjxxzVgP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4" name="AutoShape 2" descr="data:image/jpeg;base64,/9j/4AAQSkZJRgABAQAAAQABAAD/2wCEAAkGBxQTEhIUExQVFRUWFhUUFRYXFBUUFBUUFRUXFxQUFBQYHCggGBolHBQUITEhJSkrLi4uFx8zODMsNygtLisBCgoKDg0OGhAQGiwkICQsLCwsLCwsLCwsLCwsLCwsLCwsLCwsLCwsLCwsLCwsLCwsLCwsLCwsLCwsLCwsLCwsLP/AABEIALMBGgMBIgACEQEDEQH/xAAbAAACAwEBAQAAAAAAAAAAAAAEBQIDBgEAB//EADgQAAEDAwIEAwcCBQQDAAAAAAEAAhEDBCExUQUSQWEicZEGE4GhsdHwMsEUQlLh8RViksIjcoL/xAAZAQADAQEBAAAAAAAAAAAAAAAAAQIDBAX/xAAjEQACAgICAwEBAAMAAAAAAAAAAQIRAyESMRNBUQQiMlJx/9oADAMBAAIRAxEAPwC/gdnABKf02pZbeEAJhQK4j0aCmKYUWtU2hFBZ7klUVbZHNYVMUkuI+QldLcFBXBWkqWwKS8RsS3IVqT6ZzzxruIC1cc1eYrIVmIFWpIKoxOHMQ76CQCthhG0KqhVt1TEJAHGsp0qiWl6KtVSYDq2TCmEvtAmVIKiWXsC7UKk0Kmu5UhAtYqpdeVwJMZ6F1eXUICbXqYqKgrnMtCQsVF41EJzr3vEUASaiiaiHNRQNROgCfeKLqiFNRQNRFAXVChnheNRVuegDkrnOoucocyQB1NiIYIQ1KQmFEhcZ6SCbc7oukAg2KfvugTBhzoXHYCGpvXS6U0yGixrCesLrrXdTovRIToViepwth6QhK3CSP0mfNaHk7LhppbQnGLMlUpFuohQ5Fqq9s1wghJLyxLDuPoqTMpwa2LHUUJcW6bBqhUpqqMzOupGUbaMKO/hkTQtUqAttWpjRCoZShE0gqJLSg67kRVel9aomBFdUA5TCRVHYXQF4KSaEyBUSpqJVkkCFEqwhQITsRWVEqZUXJ2BW5VkHoiaNAuOE2o2nKNFE8ldGsMTlsz76Ttih3uIWneAg7u2a4dFCzfS3g+MzxqKHvEwq2QGio/h/JPyojwyG1FqtDT0VVvUTCkVjZ1nqFMrr6MFXMCsuR4JUspA41VrRiUMysIKIZUwAnEUkE0aUfnVE88A9Bvv5IVlfT4q2QXhvRgB/+j+FXZFFof8An3XdVym2f3UwxCFdFZCqq0gZBRDqaqrCMqJIpOzPXdsaZ7dCqCVqC1rxDhMpTfcGcMsyNuquMvphPHXQuYjqDEBTGYKZUCrMS5rFKF1hnRX07adTASsaTfQBWyqjwyo7RvzATyjQa3t56lEGsIwJKnkaqBmTwuqP5T8IUDQcNWkfArR1ah2OiiLoTr64S5FeMzwUiE6dWpnDgPNUinTOgT5k+JimFxNzZMJ1I/ZVVOHt/ldKpZET4mKyolM38N8/kqRY7z8FXNC8Uhc5X29k5+Tgboo2cH7qwscevopeX4aRw/TjAGYEeaqfcA6lefQA1kqDaTIkZ+oWFnQkRq1tI/AhatWCcHKMEafDCpqOglpHkqACNb/P3VJA/qCKqsI/NUCbfsfVKgL6NRNbV6UMCZ26lF8bGROivumwydwgWPymg8TIVrYnozDK+YTBtXCVcYt3M8fSVyyu5CzT9GvG9jl1bIK9Sr+N/fl+iX1K0qupcQQd8H9k29BwNPY1MQj2sWe4ddLQUH4V42c+aLTJOCEvG4wiS9VOIKtkRtA9pkeSPDcIFrxTDyegJ84VnDw9w5n4nMDpPRKI5/SF7ZMfrruNfihaPDt3Jx7npGPzVU1XNHwT6MqTBqVMNBgdu6vqHEASevmq6DOYl5Phnwjc6T5K8t2SSsfRUDJ0lE0xrkYwfPZdYAMyJXDUjHqfPX4ph2d90Cdox2KHurcEQchX0zn8+qjUqeIQik0CuxXbWga4mI1G6IiBIHXtlFte3IXKzmAZEqXH4XyBy4EeIEYwQUrPOMBx7FNRUbkx5JPxyo4BpbgAx9wpbNIrdBlsKw1Le8klSrvcdTiOgQVjWeQCTJ2GJ80cWuGseX1Stja2BVnFpBDZkxr+y5We5X8kz26ESYXKscuuQgYkr3lZpyzw7zMom3r84kY/NkTUqb/FC164aBjHrCEDOc36u35hVmpImMqxnI7BmehP7oO6JZI02VPok7BIkz5FeDPP0VFG7Md9EUHO3QgYBRdkJrScsbw3iBbAdotZavmO6h6LxTUg2m7KNZdxgoINRDWSPEmi5JF9YB7SCJBWRv7Y0H/7Tp9loXOc3XTdQuw2rT5T691MlY46/wCCRtxIVdepIhC1mupHldp0K614UW12bKIXw3iBa8B3lO63FvX8K+d1WArT8DvC6kM5bLT8PwIi9k5oWrNE1xOgJ7DT4lRfIxyfNq5Z3GIUjVB1K6V0cnTqiu5Zzsc3QkGJ3hFcNrE02E4MQRsRgqh5G8julde9NGo4kO5SJJGQI1kJ3RMo8kOb28gT/lB2lsajuYzy9BoXea7wwNqnmIM6tnQt3G6dNIaDHTVOr2ZOXHSKWtEfJUXLo0ySRAVIuP15n+b+yjQ15zqdJ6GPtPqlYVQSKG5Oi5IBnMafHdV1KjvzdK7+8cGgTncBS2kXGLYyurqCR0gFcoVsADYQkDfeRJPqi7d5honpnfGyXJ2W4JIciDG/qpFwzKBpOOs9gFcakRgmcaT8VaZk0eDmuODrnso3FuHEHWOh79l6k0A5HfCsd6KGytgfORhrfDkaISpxAtjnGDjcAd0yr1RHf6rPcdY5wIGkZ7JWaLY0HEmgYyT8dUvc3mzkT5j1ChweiQCBJGNYmesIutXDXcsTOvZPXsN+gZjvgJ03G67G2QfkuXTM466b/BVPq8mIOmEhnriG51lBVQajcnIKK95IjQaob+JgnoExE6NDlErhuW7/ACVXEOIBjJ3080g/1HuUroKsBa1argVaaY3GFmWhN+BVYfy/1fUIkjLFKpGrbUwpU3unCrtjuj2N2wpR1t0T5Q4ZCHqcPMSz0Vrw4d1ZSuXDEKq+k210Z7iVqThwSCtacv6THbot9WuGmZAKzXGbGPEzTZQ0bQkZ6pUc3JB+Ccey15ze81jHSM7eeiAoNc5waBJJgBbm24OGUS0QDE+blPH4VPJSpnLKv8ERRDXZJPkNEioXJaSCmHDLjMSP+QH1XRGSOecWtodG3BGJHnolfEgeUuiSzJG4H6m+kplTv2AwXs/5D6rl9UaRIgzgwQcfBW69GMW+mA8I4iwAUs8j5dQdoWPOtInv0RV09zm8gMTkuJjXoBqkvBGjl8UkNe4AEyJacEBNKzgTzGQfP6hTeqM5RqVlrWhrWtnOI3KvdjXXYZ03S8VMkwc9T2XLmuIBkd1NWBdXuum/4cqj3rAYJkpFe8UDWnlOYOoOp26zKL4FYOaOd0lxPM4YEA6BIt6Q252np5DyVbH7YlTdTxpE/kLrKIwSdNAqZmmEW5j77qyq/ZL6twW9wr7SuJjfITj8K4vsuLJ1VNW5JADdB1RmHAoOsA0dkOIJghqgEc0Z0nVB31UnwyQN9xsp8QvmBuNflKyV7f1OaS6Y0A0Ci6NUvZpqNUUhM6ZPmqG8Qa7z6jzWVvr17mxnxbdEpN28eEZOmuUkrNElWze/6u0kNkY6+SW3l0HVA6ZAxp+6Rsr8oEtl3zHxU2VDk/GNkmKlY8uOIjQTt/dB1anNjX7JfQqc4Lh0H7o2jSwc6o2J6IX1YFsROwSr+Gcmj2AOztC6I7eqpKzNugFqIt3wQdjKHaFfTTOezY29UeE9HAFMaVdZ7hFWaZb1Zkf+pTSjWws+md0HyimOqVVFtDSElolFw46LRMmUQqtQpnWFRWsaThCgLCoesBEWnC/FBcSir9E8kl2A8K4G2k8vJmf09gm9QTgIq4e1o5QJP0QD6sSBriP7puCRDyOTsRe0Vlyj3jdOv3WXq8S2W14hWaWOae891804jauBhsjOfuAsZxp6OzBk1Uhm3iu6m72iaxpJMxoOpKRU7OXQ55g4kdD9ldacNhxY4eJh1P8AMw9/inGLZtPLGujWeylyeUl3U8x2l2cJ/VucZwehSXgVkabdRBOAZnl+idVKDWa9c/E7DotvR5c2nKwKq9/QydO0oY2TiZqO10a0a+ZTdlAZ1IOkqL2y3H6hiEhJlFpYUxkMAIzOZ9SmHMJEax6jYoWkXA/mOyte/EjUEp0I574CdigKl1tr9VyvIdB0JRQpAieqOJomkAVKxlWUq5aFTd0CIMoZ5PRJou0xrb8R7qniF3MgbSUrFN06eZV9OnEH1+yXYnQuv+Z2APtndBW/DWiPenvBWmIa0TOT07rPcQoVHuIcGjMtRSQlKy+pYtgnmxtiPzCWU7Wm1xLY5o11PoPuvXFr0JdrkdJ8ygatY03eBvmNUrQ9nbkQc5JM6ZTnhdOm+mA7wnPaZWYu76o7pHfbsDuirW4fAmBsj0G2Mv4PkPhIPTqMbwpGryiSQTHRUtc4AzkkQgjSdOpwl2U9BFWS6ZjX5qjld2R3LMfTdXf6Y45wqjFvownNLsDYxXsYpMYr2MTMbLuHV/dvDumhG4OqeVByuEfpOQexSNtNN+H1OZvuna6sPfZTKJvgycXTGlo4JvRuY0ErN27uUkHUJnb1D0Si6OmcbHoeTrACoqVYJDDkoagOpdP0Vdy/YrRyOeknRVWuyMTp17z90Hd8QIycb/dB39xEDqSvMoc0c2uY2H3UbNKS2zjSXSXadB18ygr63DienSfomdFsA9ZP2U22bclwmI7hNL6Q57MszhD3mAIG/RaO14U3/wBnCBJ+fyRobBjpAKgxzmk9/qNFSQnNy0WVYIIiII/sfJTo/qDD+k5YTqD1YUtddDmnqdRura1x42bRPxByqsFAYvdALZgtPyPRVteAQZ1ER33QlxetL+bWQM/FA1rwY7f4UyY4xHBuwFW+8CRXF36oT/UgCZPwU+QvxWN7+rMFp2St1zUE5OTpOiDu+LsGeYT0yq6F6HJOXwax0tjJ1w49SF4Vnb/FCCqCo/xJzAmMJrkyHQ1oVT1MdBuVF1do5gXZ3lYri3GqnOGN1135e5Q7L53U8x/fdGxUbhtUSYIP1xsrK7yY09Vi6d2TuETblzgYLj3yAPikFUNOIVxvLv6Rp8SllZx1OT1/sryGsETJ6n7Lz6/N4QIx1QkVYtuKYcIA9Fz3XKAMyMo6pDBnVLbmtzKW2y1UQxl/y6qijcve/AmTgDKO4F7M1boEt8LOtRw8I7N/qPktTacEpWwhvifoXnXyA6BaxxnPkzJAnDbEtALv1bbI/lCta1DELZKjidzdsTsV9NCtKIplYmoWxXNCHplXtKYDS2HvSOjhqdx90/pWOI0G/UpBwm5ayS7fHporrv2kDsN1OjQnFR7Z1x8kopIN4hUFMwDIhLK18Thuu6CuLkkhv6nnp0HmjrXhsjJ841Scbeim1BbBqMAknLsZOx22R7G7ql1uGOVlSqlVGf8AltEzGY1B/wAK9tQGZ0IS91TxSNsqPv4EehTsPGw+oMeQwlz6jpn0VFbiHLqUBccdbmATvAJ+ilyNYYmHXT2k56/I7qp9zjyGCsZxX2yY0loknTlgzKYcI4Vc3ADqrjSpnRg/WR3P8qTbNYxj1YZdcdYwBvNnbqk97x0saSKb3dZiPqtpZezNuzRgJ3OXfElQ45wlvuXQBpolx+mi49I+TV/a2tUMMbHzKfcF4FcVodVe6D0GAlXsxwkPuHkjDXfuvrdhSEADATddJEY1JK5MQWnstSGrQTucn1KF9o/Z9tOjUfTlrmtJEEhbxlMEwknta4e5e0dRy+qGqRpKWj5PRu658Lnvjtj5p9YVLjl5Q9pb5Qfio0rSDBCYW9PlTs5qBm8N1LzJOoHXzKMt+G7AR81e1gPnujbTb4I0JlVrwVpyfTVMhaNAxCLs6IChe1owICCexNeUGAnmjzSq6qhv6SDP5qi+LBr8CT30SshoMDJ/MKCtJFNSoXHxaDoOq0/sZ7JG7cKlUEUGnPT3h/pB23Rnsh7EPrxWuJZTmQ3+Z4/6t7r6eKTabA1gDWtEADAAW0Ye2c2TL6QqveWmwMYA1rRAAEADYBZi4MuTri1XVIwtUjlbJAYKp5EdTp4XPdIY49GParWKDWqxoWNFhNMohhQ1NEMToRZzYIOhQ1jRdzEU2wT+p56BGUGgkA9/WMJrSqta1LjbOvDllGLQPa2fuhOpJlzupV3+phpgZOwQV/fc3hac/sk7bkU5nU6kpSlxejSMOa/of1HEmSc/IKitUjqkVfjQGpSyvx8OJDZcRsMfNJzRpDEzQ+/AySgOIcZDNPIDcnQLPV7us8eHw/NL+F2LnXlE1HF0OJzpIBjClPRs4Nej6Rw3hwIBq+J5gkatb2A6+afUbdsaAD0SilVhEvvgIkpwYnB2Zr2m4JSde274HMOY+cDBPkVrLNuAFmbquKt1Tf2cG+QiT6/RaG2qwhv+g4UtDWnTCXcdhrXD/aforWXolZz2ov3BxYNXAE9gf3TbpC3HszXAaHu3Hd2T6rWWt5yhZi3wZGuiuqX/ACwXtJE/ymPqsrdlxnGqZsLS+nT/AB3KzfF7zneSD4QTHfug6/EzUpvpsHuxrgyXbcx27INt1IBIwfqm3ZnKVsuqPBjfdd5p+CGNaNAfzRWUObSHecFCM2X0asO5Y8k1t3xt/dKhVjVWtrd8o2FoduvICX3t4TnQdEE251nK03s17MuunB1UFlIZOoc/s3Yd1ai5GUpKJm7Dhlau6KTHOk5I0Hm7QLfezfsLTokPrxUfqG/yNP8A2K2FvbtptDGNDWgQABAXeq2UEjlnkciQCDvn4RhSriNXCszM/wATel7QiLypJVdu2XBWlozYwbThoUeVW1HKnmUGhi2q1qparmLMZcwK9ioYr2JgWtCE4rcOAxPn90W1WcoOuUnGzXFk4MQ/xfI3WXkZKEFOpVPha494gepWnZZs15G+gRbAkoP2bS/V/qjPW/szzD/yOgkYDcweklRp+yZp0g8RmS7OZn+y0rtEDcOJBbJhKWK+h4f1uL/oRupNaOiq4Vwh1Wsx48LWHm5o1joN04p8OkgzBG0futBYW8d/z0SjjfTNcv7FX89ibioqNJhh3EZVFjw91eB/5Ceo5HNaPNxx81vbWmjmMVLErMH+ydUY/inA2UaLXxLmHJGxGnqkLr0/y5X06vbNe0scJaRBCWWPsvQpnm5eY/7jMfBKeJt2isP6+Ealsy/CbOs883ITsNBO5OyY0PYxri59d7nPdk8uAPJa9tMDRd5FcYJIxyfonN30Y0+w9MfpqO+IBSi99hq2eUsePOD819J92uFiHjiQs817PltH2HuZGGtjE84OEysPYI6Vag5QZAYMn4nRb/kXvdoWOKG882JLP2et6YHLSaTu4cx+aYhgGgA8gAiTTVT2q0Ytt9grqTP6G/8AEfZUVbamdabD/wDDfsiXhDvVCtg4tqbctpsB3DG/ZPuEshk7pKGyVoqDYaAkxrZJxUGLtQr1MJDOVnQFnuKVU7vH4WV4pXymlYmLarpKvs8SUGSjGNhoVsldlj6yp98oVFRCmirM8FcxeXliWXU0Q1eXk0Bc1WheXkxFjVa1eXkxHqmiBdquryYBdsE4tQvLyAHFsEYxeXkATXV5eQBILsLy8gDy8vLyAPQuQvLyAIPVFReXkxAtRDOXV5MRbZNlwTt2i8vKsnaFD2Lbmqd1bSqmNVxeRL0JMFuXk9Vn+ItEry8unElZhJuioUhAwrSvLyqSVig2VVDlTB/IC8vKGlZEpO+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8" name="AutoShape 6" descr="data:image/jpeg;base64,/9j/4AAQSkZJRgABAQAAAQABAAD/2wCEAAkGBhISERUUEhQWFBQWFxYWGBUYFBgWFxcYFBYcFRgYGBgXGyYeFxokGRUUHy8gIycpLCwsGB4xNTAqNSYrLCkBCQoKDgwOGg8PGiwkHyQsLCwsLCwpLCwsLCwsLCwsLCwsLCksLCwsLCwsLCwsLCwsLCwsLCwsLCksLCwsLCwsLP/AABEIALgBEgMBIgACEQEDEQH/xAAbAAABBQEBAAAAAAAAAAAAAAADAAIEBQYBB//EAEYQAAIBAgQDBQQGCAUDAwUAAAECEQADBBIhMQVBUQYTImFxMoGRoUJSscHR8AcUFXKSk+HxIzNTYoJDorIWY9IkNHOzwv/EABkBAAMBAQEAAAAAAAAAAAAAAAECAwAEBf/EACgRAAICAgEDAwQDAQAAAAAAAAABAhEDIRIxQVEEE2EUMnGBIiORof/aAAwDAQACEQMRAD8A9UucZVlFsMovOe7yyCUJBJJB3AUE7QTA51T8Ww9vA43CYlISy6jAXRsqiC2HfyhgUk8nFWtvCoLbAAjMpB5MZkyY+lJJnqZqux+XH2Gw49lgBcuxpbYQy5NRmughTvCx4tfCRRRo1d6CCNDPIiflVVwgwmQ+0nhI5DWRH+2IgcgY5Vn8PevYe4tnH3Dft3GCWcRoisx2tX0SB3h5Ekq8EQDobfC4V0ZzaIKaeAmFRhowUADKCMp6abazQCguP4ZLF7Td1cMBmCgq4U6C4v0uYkEMMxg1X2uNQ/dXEYOCRplKyBmIUggsIMg5QY5DarWxfdtSuXlEmffIHymod3ArcIFwBypYhWAKiSddtQQY1n7ab8GA/tMOSLau0btkYAaTpmAzHbmBrvyqvu2+9cEhjk0ZWMFeeaPYf6Mgabe0RFW6YdwQQNBoVnWBoNT7UDrHrRXg66iJmVI01HPeCJogIuGQgKJmVGqiFBAG2pgGZAk7HWjPb03jzqUtiBp8tq4UogaILYFZHkc3IydwTPMHY8qHiSCyqDLBgTG6geIk9JEDqQ1S2ttJ8UDyUSBHU6bxy/oxLHgiIbfefHHtE89flp5UQA3w4IIOoO86j86VX4XhrWy0XGYMWJDaxmP0DOg8jPWZJq0sgkSZ15ERH9PzrT4rAK/HYVrilF0B0PUgiCAQdNDvVnhbYYTybcee23u+VOtJUlE0rDJFemGDXGMglIQDeAQGYjzJaDHJYqBjuFSGhhbJfw3I1VswOYHqfZnyXcCKvLGHkBjoZLCCdM3Lz0CzykUU2pkESD9+hH560A0Ul5rsQ1stlMrcRhM6jPlI2I3Gu8ERrQP2jdz5biRb2LgFZJ5EMSV0jTrIB2zaW3ZA0pXcNzG/4f3NYFGWudmrRYvYd8NcbTPbPgcruHsvNt9t4DH63OoLvjnd0b9VudyyhkUXLRvB0BVixLhBLQUhhI1MaVrv1ZcoOmXTXeCDC69QdPKB0qG4Nq6sBmFw5W8mClg0mFjKrKQNdE00ougUZ61xC4hy3MMLTPrLugwwmIi4iswOnslV1J+tUtuEXXKuz2HiSLYskWpmVaRcLMQJgmRrIAOtaUid6zr2XsXwttiyMqhLUz3cZpCDQBIX6TaeASBWoFEeygW7F/LbZ2MAIMj+yF7q4RqdBKHKZZjBGpuE4YBoVSOndgfbNNwGLW6DauoC0SyMJETsysvLTcRqIJqX+yLf0Gup5LeuAD0UsVHwrINEY4K3Md2kxPsLzJA5eRod7B2lUsbaQASf8Ndhr0qT+y3UnLfumTPiFpuQESbcxpXBwq62veFypaFZVVT9UgooIIGx16xMQbBRUpw1SSe7tqGMjwAkDQCRECVA01g9aMeF2v8ASt/y1/CpFw3Q2U2zAXNIKtOuWDmIMc5idPjLs2SwmCPIgj7d6ZNC0yr/AGXZ/wBK3/LT8KG3B7H+ja/lp+FWzWaZ3VNoBR3OD2f9K3/LT8KGOD2T/wBK3/LX8KvXw9c7oCjoVplR+w7X+kn8tfwpVc12l14MC4qHa0ylfa8KqG1Yscq5jlIUSQT7XTXn3srZIsIA0gAggwTJYnMSDrMk+jUDtDiLjhrU5AQWlBncZIMEcp3DAQCNTzq1wOEMCJRWAOWZMRpqPCJETlqF7OgkY7AW71p7d1Q9t1Kup2IPL+vLQ1ieEjHKMRh0vBmwjrbAZVN17RUXLJZyCrTbOXVZzIZMEx6AbQyx9uvyqg4r2ZJuLiMOy2r6JkgrFq6k5jaugAwJ1DiSp1giQcwAMJxPEMGzhbQG7lPEqldSU7wgw8jMCQBE7ECxPDrgVspXMd2OZZ5GZLGYA1ncdNKhWePWcRCvbdbltsr2jujssCCn+YpUyGWQV13EC2wPDwBmDu07ySduWonQyNdetANnUuQ0Ej2ZjU7GCQZ1AkTppI61IW0DqII33+X2VTYjjOdjbtDO6sYYeyp9mA50DzIgTGs9KLav30OVbREDUHIR0BWG1E5tN9tpmjZi4NkUC5h6bheISQGR1mQMy6Su4LCQOo6xU/LNZMF+Ssa1QitWT4eaDcwtNYSAVp6WqMLBmKlW8LFa0CgFrDmpIsUZVrtJZrArhwBA26Vw26Ma4BWs1glSjKtdiu1gNgThVhlOoaZB28W49N6qsfwc3blvxsFtuHaGIzsgBQEEGQDBO06b8ro0JLQGwAkkmBGp3PrWMiM2H2/GPsqFawBW4WEExlafacbqZ2BEEQBGp2q2a3QHTWmuxiNcw4bWIYaqSJgxGkHUEaHXapYFCNODUxkGVAaKEig26IWpDMHcUH89aGVFEamxRQSO9qh9zUmuimsWrIhwhrrYGKmTyoV5J50FIDiiH+qUqLBrtNYnFeAn7NQoyBIDHxbHNJhiTMsSBEnXWp1myFAUCABsNhTbDk7CB5nX1ijAVMYGWWYkT0nWomLvhgVUZiTlOkqvOXI2G2m+o9RONsU3uQNhHkPP+tY1mc4r2Ua7N1bzriQhRLsqFynXI9sJldM2uoYg6qQapr/Dr2WcTca/APeKgFq4Bl+qml5IB8Y8UTAPiFbq7nA8ME+ekfDf0+dVOL4KLjI7xntocpYyGze0GgDw6DaBrsRocYpE4hbtm1kxVruyI7wW0XwGSpTwhSM/TQA7SJq/wt12XS53pA3UAAx9U7ajlPvrv6qbjq5IUjw3LckhlgwNCAdwdRqKK/BlX/KJSPoAkIR0HNBr9GPQ7UA2dTGWi43DOI2MeH5fS35zU9Viqp4hke2dVkmQVfkRI1B84HXejcDxGayslpEqc0ZhGwaNM0Rrz3kzWMyxpRSpl26FBJ2GtEUjvigL6251KO0fuso+81LrznjvaBkvpiBtbvBCJ0yusEHy0P216Bg8Wt1FddmEj7wfMGQfMUEF6DUopUqIDkUortKhRjlKK7TQ4rUY6BSiu0qxjhFMNumY7Ei3bZzsomiMawUCNoVyBTmagu9FbHH566KGutFFM1RhrNFNJpxWuZaJgLU3PRWSmFKwDgu103ab3dOFkUKRrY3OKVO7oUqxtky0eREEfPzFFrhFKaUQ7SpUqxhU17YIgiR0p1KsYZbsqogAAaaeggfID4UK9cipFR7o8qK6hIxeDvvpvRbDheVYntti7y4nCrbMILtonTUkuQfkF+NbYWjFFTUm14M41RJFwVU8cxumUcvEfX6I+/3CjYnF5ELHly6npWc4lfYEA5ZOYuSyjUjYSeWgpJ6Giu5n+PpODbTe6B/2t+fjUXs52uuW71m33jqGa0MgAKHM2Uz0JgmdOZNSuO3YwbKSucuGCjWEOYSY2nN76orNprbW5Hd3QqGWHsuNQduRNcuaVJUWxRuT/B6NwTtcb/Eb2HE5LasBoBrbfIx67zWtryf9GVxn4hdd4DMt5iANAzXFJjXkSa9Yq+NutkZVqhUqVcmqCHa4FFcZqYTQsNBa5NVX/qOwb4w4uA3SrNlHRTB12ncx0U9KiXO1SLjBhmgEqSDrMqguHlEZSKDkg8WG7TY8LbK/ulvQsAB7/F/CaF2a4qbttrbmbthzafqcpIR/+SgH1Bqq4riS6Zj/ANR83oqeFB/5VWXcb+q49L3/AE76ILnwy5vcVn40E9h6G+JrgtzVB2d7Wpi7t+2qlWsMAQdyCWWTpoZQ6Vfq0U8fgLAXbkV0YmlibYImajNb0q6SZCUmmSjjYrqcQB0OlV5FNK0/txJ+4y2FwNtrXHFRcIxWpnezvUJKmdEW2iOzUwuanIUOnyoTKsxW5GpkfPXKni2PKlS8kbYalTFenigYVNJp1KKwDgpRXaVAwqaFrpNNY6SeVEJi+2GGF83lGjW7eZDGoNsZzB5EgkSOgrF8O47jFZRbxF5piAWzf+c1srNybwdvpOZ9HJEfBqpOEcDa0WAEGWXOyywUEgBFnnpLN7ljfkjmVNvydGTC+SS8BMLxG+19rl9otgKqhWLZmUanKFGZ/wB0e6qriXay2zOYdTJjPby89NW0+Nam1w9U6k7FiZbf63IeQgVisViwGIyzBM9PaPI6Dff0qb9Q/Bb6fXUj3+KLczAMksGE5pJhsy7b7EVJxr94MwILG0qnUTmVcvPWdqHktPqUB8iBG2wjbrQP2dYYSAAJOq+HSdpHw91JLNGemjQwyg7TJ3ZLij4PEd4UDAiGGxysQSdOcrzFeuYLtBh7qhluKJ0gsAQehBO9eL2+EoFJS4Qf3jH/AHSIpXUu21Y27jPucsqoOkCfCdt9enWuj6qLZz/Tyij3ZL6nZgfQg/ZWRwfaG82Nt2jclGd1K5F2WwXEECfaE6+deeWMU+VSTqQPLlUq6+ZFBJDK2YMpIbRcsTPSPcKZycmmhVSTTPZGaq+7xZBda0cwKoHLEQkEwBmnevPeF8WxOcIl+5BO7sWCgaljPIAEn0qauKN66bjEwSCJ0ORdEBjmdz5k03PwZIHwrgeGsYsurXMRczk28zEwWLKFJbU5fCAZIgmRQr2LzY25dWCHBtIwmZ0BYH/cQfc1SMXihbttcGjN/hWuskeNh6JPvdaz+UaAGADO+xmfdrXLmy8WkvydWLHyTbNZxrGm0UVUW4MoABZhAgSRCmSTOvLprpQ8YxvfYbDuUKPl8anQrngqI9Z+NF4n2hxAsI9tEMHIZdsx3JMCAIOo9azT8ecjx2mmCD4lO+u0yNYrojki92c+SDSqjVdk+KpZuPcKEs6IjBdZKHwvG5JByn0B5mt3gsat1MwkcipkFTEwQecEH3ivF7PGADPiWNjlIjXryrZ9n/0h2j4b1xdY8ZOuwXxfAa1eMl2ZFeGbm4nnQ8tcsYlXEqwYdQZGmh1FOY10RZKaBxSIp5psU9kx40pNcoZNINSUWujouU+yfEPWmZq7buxQaMpFlSqL+smuVHiynJElXoyPUNm1oiNRaGqyZSoaNRKURqhVwiu0qIBsVE4zey2HI3iB/wAvD99TDVH2mxMKi7ZiT/CPxIqeSVRbKY48pJGduPAGkzsNJMawJgT7xR7GIZlDMuVm1KzOUnUiRvExNDw9pFRFAnIAAWOu2WZO586erwhPkT8BXk32R6tbHuulecMA0yDOYxBGmpO0a16LYxIZFbqAem9eZ27xkxy/Pwo9gPqHxKiIH2RpMUPD2AFIB0kkkgj2j5etO/ZVx2S5lGUA6todZ1A99HsXoRk0kkD2dTO+o9KC0gabG4jAMuuacwHkJH28taAbLwdqM+KZozmQPOD8evrQnuCCI5eVZN2K0qDYdWCIWG6qdeYI0I8qlIeVYzA8ZurcaSCugCmOXhEHfYfjV/Z4upHMfOPgZrvcX1R53JXRo7C5LY+tekDytIfGf+TAJ6C5U2059mRrrJMAAdSeQE60HhuEa9rpKqls5gViEVgqoBt4pMt7Rb1Nlf4X4CM24I8KKBqI5yfnUpZYrudEMMmVHFcUt24FQhktDKrDYn6biPrNt5BahNb/ADJ/Ch4O1Anb3n1rhV+9BJ8ERE6ZtdYjpXDKXOTZ3RjxikAxlx0AyscoeSs6ajLMfnc1Et4nvFD6Z1DwsCNdvuqdjrJIMDaf6/fWfsXyIjSrQSa+SGRuMvgu7jKFnIJAkQNTpMVX3LCeI3BmUxAmcoMDY9Kfe4sqFFK5syscwb2csaRznN8qcj5hprTrSA9npf6PrUYFAOT3JJABPjMEx/tyj0ArS5azn6P3nB6bd43/AIqfvrUW7UivYxv+CbPMkrdACK4VojCmlapZOgTCm0UWyTApXLJXejYKOWgOdOyrPpQiYoLNSjrS2if3Y60qg5jSpeI3IkZ6It2oqWyP6mftogQxpWYybJ9vFgb0FeLgkDrVPjrjAGqRcY/XkNPNgOnLWueU6eiqiurN/bxKnY0QOKxmAx5Os6bD4an8+dXuEvyBrTx2I0i3ms/2ngm3/wAvuq5C+dU3aFBmt6/W+6oeof8AWyuBfzRR20Phnfnz1PnTrA8KegoxUAxE896HhPZTyVZ+Arykem2BvqeR5/L8x8K87sFuXXWPWvQ7jb89uXUgA/OvPwsaaA8yGkeY89aYm3smJxqAQ05hsR95/vUNroB8Oh6zO++oiOnxp/6nKsx0ET7M6+vIa1FyR1np8qZUI3IkZ9DOpJ6ffQ0UmfKfSmKvSf6e4UQsATp5RB6fKstMDb7mRxImYAnWBAMfGnYZVgSuvw+yr5OH4dlU5lzZVLe0NSoP1t5pp4JbIMNr5NP55/CrPKloisUns9J4ertrmABCN4R9ZRIkzyFTjw8H2iW33Yx8JAqq7M49ntywAKwmk7KIB1O8VdW7wYBlII1gzoYMH5zXFR3p60Yu3wW1yBHQBmHPyNO/ZI5O48+8b76KHB5DY8qj3ceBdW3laWBbNsBl3B13p4uxHoFiOHMFJFx9ATrlMwJ5rNZBLlba9dOVt9QeflFYW3aMDT361fF3OfPei2LoQudQdI2B05/OpmGtgDw7E1SpiCnhgENvIkjTcfVP20exiCvIx0/I0p5RdaEUj1b9HNycOy8hdb/9ds1sGvRAFYb9GuJBw9yOV4+7/Ct/fNbLvRFelj+1HK+rCkTTC2lRmv0NrtVS8k3LwS7d+DSxuI6GoaOsTNONsMJBoauzbqqAXL9DF2u4rDkVCMirKmRla6k/vRSqBnNKhQvIukWaOdFOtBGnOiSOtQbs646KHHX9SBqem/w+P5iszZzPlCz48sEjYKIJPlB+7cVpuJ4cEyp8SzpzIj5/bWb4YM99gIhSSmxJN/WMsDZUYs3SYGoFcs1TKdS4wluSAJKLt/uMazy93IEVosC4JidtPfVGiqkKnjYmBPNtzt7yeQ1q04bgGGrtJ3JnnufT89KpGXYWjQ2rY6zWf7Y4jJkaCYDH7KuLF9Y0NUPazKzWwRIhpGvl0qfqH/WymFP3EVV6+VZQObAEnpBblz0pLicipMQ2RNf9y6R56UI3QZYjkTqJ25jod6MuU5cyggFWE8iuzeuteUmmekx5UQ2nLfpXny2AFVfLr0+z0rf3ycjNyAkn3GsIBpudhTW0IypwvEy+KdQz5O6HhJ8IYEAkAHf+9WXdjkdTv/Ya0jb5zr0Gk6eVdtk+Z+Jp209omrXUi8Yx1yzazo5ksi+yDvyg1JdlbMQQd+R6efrUxMIT7a5hyBAPwEedQ04eg1BCyJgDTXkY25ULT0F9CisW0gFkB/4g7VIxWBsQCEjz1H31N4V2fF0qFJ3bnA0JPMeVMu8Ccmc2gOtaUqfUaNV0Nb2RsAYchDlmYO8Ekw2u/Lnyq6wGENq0qFs5UEFojMSSSYG29V3ZrDBbMLrET6ktV33eUROwj1gVCVll0MXhcXmdkykBQsNvmzctRyPmaB+xv/qRfzn2SMsAgaAdd9PtqSpOby6Hl5R76cb3KRJ5aTFUjLwJJBXbQ6RWFTTr762xc6/n41gcXiBbDNpOsA6jn901bH4OfMT7dokaz8a6CRzPxpuDeV9dfjrQBjQbhtmFKgGZ3zCdjtFVpkLPRf0YOTbxAGwuKfSVM+u1bgIx5Vgf0U3fFiV//E3wzD769GnTfSvQxSqCOdxtkK+CqyfSqHHcSfLvEEc+e0acufwq44pf8O+g3g61g+KY0guoPx57ZT6+GalmytBjFIs14iwVkB1BlgN5OpGvkandnuJzu3xMaddflWWsYkkO66gqrT5BVzA7xuPh60ThOO0QeS7GI6yTsTB+PlUoTadme9M9PVAaccKpGtUXCuK5yQGLfYB6+6rlCetdalYKQv1FOldooXzNKjyfkHFeCgHHiWACiJ5nXfT31aC+DtvXjeH7csrEtlbprsZn7vnVpw/9JzIYZVbTrB0/J+NSWQzaN5xG9EZ156xz843FZvgN1M99ic5Bt2sgAVm7u2GfMxHhSX30nbU6Gmx36TjcMC3bC9CZ08/lVLwvj4s3bhL5RcYNAaJGQZT168+tK5ps1pHpKcQVSTIZ9oiFUD6KTrH29KPhu0gfwmFMgAzvI/tXnTdqQSZhgeWaY5c560zCdomDSADEc+Y2PuqTyNFU4nr2FxUxGxE/n3/ZUfjl8ZlJ08Me8mAPiRWQ4Z23VAoZZjN9MCTOm+tT8Zx9L1sXYIAe0u4JnvFPL1pcuSMoVZXB94d38JBmSCB56elGGNXP3TbgLEDmcxE9NLZNBxQ8aj/a/wAgo++oGGst+t3GJ2uAfw2CB6e2a4ONHc7bLrGPFtttjvsdDWBdwfsrecS/ybm3ssSY10U9K8/e7ptoNfjz60yFbD2nTN4xy6GJ05ek02ROnI6CTTrDKUnQmDuJnzHyoS3JMfcKzVC2dOJI9liPeae206GfP7aDeGnv6UdgwXUcp16D7qL7C+Q3DnKIjW9DG+h333BHUUTNGhO511n0+2pnZZf8PUclP27UHilsd80Dptp9EHSknHV2PjluqL7s4AbRA0OYCeW7VZmZPPeq3sywKHTpHr4qs8tTaKJmIssCZmI15/hVZjFuNi7LC3KWw/jCn6S7bgb1aXG0I5fPT7qYuMRfCzCTqFLCdfImqRdbQJb6hyZ/D87VgcViFzEMARmbSOhitk94E6E8uURrWFxFuXuH6rsI/wCRmujDTOXO9KifYxROiAaDmP66U1ys52UBhzjX3UHBXionu3cGB4Rm1k66cvwqTjcHdM/4dwjfRDGmvTyq9HNZsf0V45Tir6j6VqY/ddB//RrdY3EkkidNfs/Pwry3sQ12zjcy23AZXEsjAGQG3jqtbfE412YSpGoJiRpqD67/ACFaeWMFxK48UprkH4niITw6z7jtO4rG8RxGUht0J112BOoIPx91Xl2+uZyg8BYkSZYciOYAkbVn+P4hFt6gksTAJ5c9AOtc8s0ZukNLBOrIOHx5Vbh1yd0ykbSZGhA56N8RUjD3vAp+kTsdFA1JPuOk1T/rts2yIcMT1GUL0PNj/Su/tFgIHl7gPOdKeqOdY5M3nZzHNmUQRJ56eeo94repcFeNcD4vcS4ABmJ0HIz1n41rl4ldRi9s75VbPLTqSSDyEnTyFXjnjHTG9mXU3eeu1nxxO5zuWp/fX8a7R+pj4Y308vK/08QbC604YNTuwHr9tcHC26meW/z570QW+rDeD+Hl/eot/JzLHEenDl+sKM3CwfaaZjkPQVyxhFGzaj89akC2upJHONtPI9ak5fIyxxBrwlPrfZ+FGt8PRTGeCfIUVAm5Ijy/GpDlCIBEfEx99TlNjLFAAmCtn6Z1+cdK2fZrAW2woU+JS5beNVIgyDyIrLIyAeKJ67GthwNiLFoIJBbxeSksSfjHxpFtnTgglK0Wt7DglWMkggadGdZ+yonDbANy807Xn9/hC61IGJPfC3lOUKj5z1NzLl2jlO9N4WdLp63rp+YFNR02xvGWjD3YP0H5dQawdqyI5gepE/P31uuMrNi4NJyt+FZAYRd9Y9aKQH1BCOfQxrO8Tr7hTbNtc0EkTtp94qW2FSIjXcdR+fwqpxXF7dq4tpkLOxjfRehn47UavSELK5Z852+2aFfvrGhExHl8ffVbi77DQNp6zp7qBYljzbXkNN+dDiU3stuA8Ya1bEDNmA3nSNog85p2J4yWZmKxIiBy0AG/pVNgICL1j3dPdUzQ7D5UsrHxpVZsOyGJmy5OhzD5T+NX63JrN9nLLC0Y6gfInb0q5t3SCK55T/kVjFUZPFnUzyn5VjML23tj2rObN7Umd9zEa1sGXO7DzafITXm9ns3ic8G02mhyw8QYM5CYg6V3+njGSdnF6iTi1RvLDEqtzKVDhWjpmEj5QayY4u9m+blsw63HgwDBkjYgg++vRMbw0+DINO7tjKSBsgA9qvOeI8CxHfXYtMYdycvi+l/tnrRwp29CZ+iJOO/SHxBh/wDdXht7L5BE9EAFari/FcThcLZuC863ZdHgiQ5VLgRzEswRhM7Tl0g1nOzPCHtFsRestltwLavbPjutquhGqrBcnbQD6VWuIwjYnB21ZsoGLxD3Lh+ivdK7XH6kCT1Jgbmuj4ObqPsdr8Zdw5dr9wtmChQwGYHQmNJHiAg6aHpoJe0mKuEqLrLG4NwKZ9xJPu603AYtbmGxdxAEtp3AtqY8NtGYDMebH2mPNiTWTwLkOrZ7QIk63BuQRr8azgpdQ+7KOkbPBPftNlugnPqPFJknqTrJEa1WcYS7nJujLA2kQBEiNdd6F+2rp1LWmI1BW6k9do11p+I4o90Am0SCFBOZCJjnyB0Oh10PQ0qwpOwvPPjREWwxQsqkqo1Igx0nWpGBwbOYUGdTyOg9+lOw/E3ClVt+FvagofL646/Oi8P42qtmRW5BjGgDHfwtI2ppQQizSL3svw0lmaNoXcGMxE7HStHjLLG0VtGHBUAnYQVLA7/Rkbc6zfBsattL3eBw9xfCApbVhP0SY0Ip3AeKXUsWkFuHKLb1zT3iqJdwB7GUasCSSCIqHGm2dHNySs2a4JYEBo/fI+U0qwV/tZdDN/g3DqdVAKnXcHNqKVHh8Dc5eSoxHEO6+gN9NfOOum/yoGNxyNrctQwGpB1HISY119ab+1BzUH1FdfFqw1tq3u1+NLVdv+nn8gWFuZzAuKvTMD8yCBNXFngVxwDnXyhC32tUThuOspAaykdSq5o15nnt8K0+F4jbgd3AHQAD4AfdV48DJ33K632Pc73Phbj371NTsk8f5hHL2VHzM9KnLxEjnRBxc1Rxj4GT+StHZOD/AJpn1Tn6LWs7PWra2witmyjKSGBII325z5VRvxvTUD+1VN3iADFlUTvPP3MNajkSr+KLYZKL2z0a6YdAPZzg/wDa33gVA4F/lk9Xut/3n8Kx1vthcQrDEqIOV2LjQEaSZ59afwXtyLdrJcQNqxJRip8TFtjM79RXNT6nWskTTdo8SVw90jcKftH41gLfEi2pPL41oeLds8G+HcZnDMAMrITsQTqsjl1rK/8AqfDj6HLkh+/amUG0CWaKZYpxDr+H96A1pLjhnALcm51GParDmJtNseQ+9qSdqrAM90Sfdy570Pbadm9+DLAYAdCfKNfQa70+xhiobKuhI31md+vLnVYnaa1ubbEn/wBwgcuUmKbe7S22H+UOvtmR6QtH25AeaJbYGzb7tQWUmIMAT05edT8Hh7a7EADSftOprJ4bj+VQEsoIHVvwpXO0986AIB0ysfvrPGxfeSR6hwNrYXMGAMyDO/nVjaKs26zv7QrzvhNu5dsK8ajNLBdNHOnwio13ihVspdAdgM259+o5yK5uL5VR2Qa4p2Wt7CwSy66mNieflVd31kXLpuYe6TcJBm1hWXxXFuRm8LEeEb1GbiTMQIV5mSQDoD1P9amWeMZWG6QCN4gc+mnwrohNw7EsmJ5N2XZ4jh3VNMmUETLpGygf4bbwBTMTxbD5rhLlg+cDwqVEtIbxJMCBz91U+M47mcIbj+zuGGkgjck+fxFQLmAS4YOIuKAfZIB13IkQNjNUWVfj9EXin23+zSYjiqG2otpMEZT3dsmCozGAwy5mGYwOgjQQPiHHu8sd3raUQWYBWBZQXRSpJgF0QHcbHlVZg+HINGvEDXxaMTPLZRt61ZWeG4SNbjNPNkBHlGkc+VBZl5F9qfgBwvieEvtds257trJZiywfCUOUh8w0LtsTsfKss5sYhgluxaUKzLOW4IzMSC3dEFiRHpsBpWosdmcOmZkvKzMGWCqWxDiGIA2YCSD1qLwvsOga5m7wxcJQrfQSvInLOvWfKr84fcpfoi45Ptcf2VFvsha/xCyr4ULLke9BInVhcAPzofAseDhcTbuDVe6Cn62U90FIOjMFcRzhSZ0mvRuH8JS0pUBtd8zZ50jc03HcCtXFy5QviVpVVBlSGE6ajwiayyWwrHVM8txGIayht2zFo3ZdDMEovhLZSCVhh0299EuEOgW9dBu+yvh0Kt4lAOg1zHUidda39jshh1YsVDkmSXRT0G8Tyo3DcJbD3gETw3BHgGk20OnTWaLnWkB4uVuqXgxvA7yG/hrOIVjbS4c6BpOaGyiV1VdLIyTGkwNazuIxd43Pbf8AzD7TMJy3BAYFtCCBt0r1u/grecXDClQRIAHtRrJG/KfM1FOBweYki2zEliSVJk7n1p1lhW1sWUJvoeYNxS/Ji2QOQysYHISd/WlXroax/wC38RSre78A4PyZC92Yu79zd/lv/wDGgDs7iB/0Lv8ALf71pUqn7HyK6fYkW+F3+dm5/Kb8KKODv/pXB5d234UqVI/SrybQdcHdH0LhH7jfeKJ+qPoRbfXSMjaeeq7UqVNCMoas3FMY2DfmjDyyPr6aVCxGCf8A03mfqk/YNqVKr8eSFog3uHXPqN/A34UD9mv9Rv4T+FKlU3D5HI+L4aSNFPwP4VAHDm+qf4TXaVCMQMcOGHof4TSHDiPot/CaVKjx+TD1wn+0/A1IThTkSLbR+6aVKo5Hx2Oo2PXhzj6B+FGXAt9WlSrmc29munRu+y+Lt2sNld1ViT4Z1Gs7D3VQdrMKmIbMrJ7AX1JaSTO1KlWjJ3ZSUrjRmf2AJ1IDSNBM6CDEDrrVeuCbO4zHKASBmny6/mKVKupSZCWug5jdlczE+EGTuBIUx6ZjHpUjDY66Sc4BgCQZ1+jv/D5aUqVM6fYaM5LuDfizwTlyzofETziQNPMUFuMCNc0mJEECR7+lKlTKCG96Yy1xMZ5DMAyxvGvWrXDdoW+sDoZkbHYbedKlRnjiPDPInr2te0NW1AGikiRttyjX5VJTt5c0mQIB3Vt9RuJ2pUqksMSrzSuiywvbQOJka8yvTr4hpr8qfb4nDMyMPGQTtEquXQnTl1pUqjki49GzogozW0Mu8Tfm418lI+W9ca7cg6Kec5RI9+9dpVzybA/Tx7N/6CzD/TT8++lSpU/In7Hyz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10" y="2278033"/>
            <a:ext cx="1914724" cy="138753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02" y="2556409"/>
            <a:ext cx="1268747" cy="174518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49080"/>
            <a:ext cx="1479908" cy="147990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12" y="313009"/>
            <a:ext cx="2459736" cy="165201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48600" cy="5638800"/>
          </a:xfrm>
          <a:noFill/>
        </p:spPr>
        <p:txBody>
          <a:bodyPr/>
          <a:lstStyle/>
          <a:p>
            <a:pPr algn="l" eaLnBrk="1" hangingPunct="1"/>
            <a:r>
              <a:rPr lang="pt-BR" sz="4000" b="1" dirty="0">
                <a:solidFill>
                  <a:schemeClr val="tx1"/>
                </a:solidFill>
                <a:latin typeface="Arial" charset="0"/>
              </a:rPr>
              <a:t>Economie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Verplichte vakken :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-	economie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-	Frans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t-BR" sz="4000" b="1" i="1" dirty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pt-BR" sz="4000" dirty="0">
                <a:solidFill>
                  <a:schemeClr val="tx1"/>
                </a:solidFill>
                <a:latin typeface="Arial" charset="0"/>
              </a:rPr>
              <a:t> Duits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t-BR" sz="4000" b="1" i="1" dirty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pt-BR" sz="4000" dirty="0">
                <a:solidFill>
                  <a:schemeClr val="tx1"/>
                </a:solidFill>
                <a:latin typeface="Arial" charset="0"/>
              </a:rPr>
              <a:t> wiskunde</a:t>
            </a:r>
            <a:endParaRPr lang="nl-NL" sz="4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40" y="3664555"/>
            <a:ext cx="1440160" cy="95836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31" y="2696759"/>
            <a:ext cx="2483673" cy="13392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50" y="4622916"/>
            <a:ext cx="1874540" cy="83436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65" y="346803"/>
            <a:ext cx="3892277" cy="200632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96200" cy="3657600"/>
          </a:xfrm>
          <a:noFill/>
        </p:spPr>
        <p:txBody>
          <a:bodyPr/>
          <a:lstStyle/>
          <a:p>
            <a:pPr algn="l" eaLnBrk="1" hangingPunct="1"/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b="1" dirty="0">
                <a:solidFill>
                  <a:schemeClr val="tx1"/>
                </a:solidFill>
                <a:latin typeface="Arial" charset="0"/>
              </a:rPr>
              <a:t>Landbouw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Verplichte vakken :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-	wiskunde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-	biologie</a:t>
            </a:r>
            <a:endParaRPr lang="nl-NL" sz="4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62400"/>
            <a:ext cx="3253680" cy="16268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93508"/>
            <a:ext cx="3528392" cy="199474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526</Words>
  <Application>Microsoft Office PowerPoint</Application>
  <PresentationFormat>Diavoorstelling (4:3)</PresentationFormat>
  <Paragraphs>47</Paragraphs>
  <Slides>23</Slides>
  <Notes>1</Notes>
  <HiddenSlides>4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Standaardontwerp</vt:lpstr>
      <vt:lpstr> Welkom  Profielkeuze voorlichtingsavond voor leerlingen uit M3A en M3B  </vt:lpstr>
      <vt:lpstr>               Inhoud van deze avond</vt:lpstr>
      <vt:lpstr>PowerPoint-presentatie</vt:lpstr>
      <vt:lpstr> In M4 geldt voor de leerling het volgende :  - 6 examenvakken waarvan 2 binnen een profiel. - Maatschappijleer 1 wordt in M3 (periode 2) en  M4 (periode 1) Schoolexamen afgerond. Het  (afgeronde) cijfer telt mee als zevende  eindcijfer. - In klas 4 wordt een profielwerkstuk gemaakt.  De leerling moet hiervoor een voldoende/goed   halen!       - CKV en LO moeten voldoende/goed zijn !   </vt:lpstr>
      <vt:lpstr>Er zijn vier profielen met elk hun verplichte vakken :</vt:lpstr>
      <vt:lpstr> Techniek   Verplichte vakken :   - wiskunde  - nask1</vt:lpstr>
      <vt:lpstr>Zorg en Welzijn   Verplichte vakken :  - biologie - wiskunde   of geschiedenis  of aardrijkskunde</vt:lpstr>
      <vt:lpstr>Economie  Verplichte vakken :  - economie - Frans  of Duits  of wiskunde</vt:lpstr>
      <vt:lpstr> Landbouw  Verplichte vakken :  - wiskunde - biologie</vt:lpstr>
      <vt:lpstr>Daarnaast kies je nog twee vakken. Deze keuze is afhankelijk van het gekozen profiel. (zie keuzeformulier)</vt:lpstr>
      <vt:lpstr>Bijvoorbeeld : wi+nask1+bi   Techniek, Z&amp;W,      Landbouw  wi+bi+ec    Economie, Z&amp;W      Landbouw  bi+ec+gs/ak+du/fa Economie, Z&amp;W</vt:lpstr>
      <vt:lpstr> Let op het volgende bij het samenstellen van het                   vakkenpakket :    - Je kunt alleen vakken kiezen die je in M3 als  keuzevak had (fa,du,bi,nask1,ec)  - De leerling die nask1 kiest moet ook wiskunde  kiezen.Omgekeerd geldt dit niet.</vt:lpstr>
      <vt:lpstr>MBO of Havo</vt:lpstr>
      <vt:lpstr>Keuzeformulier Havo </vt:lpstr>
      <vt:lpstr>PowerPoint-presentatie</vt:lpstr>
      <vt:lpstr>AOT     Multimedia  </vt:lpstr>
      <vt:lpstr>Onderwijsassistent     Verpleging  </vt:lpstr>
      <vt:lpstr>Coördinator Sport &amp; Bewegen                          Horeca</vt:lpstr>
      <vt:lpstr>     Loonwerk       Paraveterinair    </vt:lpstr>
      <vt:lpstr>Website</vt:lpstr>
      <vt:lpstr>  Tijdpad 2021</vt:lpstr>
      <vt:lpstr>Keuzeformulieren uitdelen</vt:lpstr>
      <vt:lpstr>VRAGEN?   </vt:lpstr>
    </vt:vector>
  </TitlesOfParts>
  <Company>RSG Ter Apel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VMBO=</dc:title>
  <dc:creator>RSG Ter Apel</dc:creator>
  <cp:lastModifiedBy>Schut, F.</cp:lastModifiedBy>
  <cp:revision>84</cp:revision>
  <dcterms:created xsi:type="dcterms:W3CDTF">2003-04-15T16:46:37Z</dcterms:created>
  <dcterms:modified xsi:type="dcterms:W3CDTF">2021-02-10T12:07:36Z</dcterms:modified>
</cp:coreProperties>
</file>