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462" r:id="rId2"/>
    <p:sldId id="471" r:id="rId3"/>
    <p:sldId id="458" r:id="rId4"/>
    <p:sldId id="472" r:id="rId5"/>
    <p:sldId id="474" r:id="rId6"/>
    <p:sldId id="473" r:id="rId7"/>
    <p:sldId id="475" r:id="rId8"/>
    <p:sldId id="470" r:id="rId9"/>
    <p:sldId id="467" r:id="rId10"/>
    <p:sldId id="469" r:id="rId11"/>
    <p:sldId id="476" r:id="rId12"/>
    <p:sldId id="477" r:id="rId13"/>
    <p:sldId id="478" r:id="rId14"/>
    <p:sldId id="479" r:id="rId15"/>
    <p:sldId id="480" r:id="rId16"/>
    <p:sldId id="481" r:id="rId17"/>
    <p:sldId id="482" r:id="rId1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60AC23-3C03-4425-9530-E5149F01A90D}" v="118" dt="2022-10-06T08:21:45.4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7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CEEC9F-903D-4EE7-A6B4-1BA79F8555B9}" type="datetimeFigureOut">
              <a:rPr lang="nl-NL" smtClean="0"/>
              <a:t>6-10-2022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480042-BF0A-40D8-AFD4-247364F48A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3626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5135" indent="-309667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8669" indent="-24773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34137" indent="-24773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29604" indent="-24773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25072" indent="-2477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20540" indent="-2477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16007" indent="-2477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11475" indent="-2477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90935">
              <a:spcBef>
                <a:spcPct val="0"/>
              </a:spcBef>
              <a:defRPr/>
            </a:pPr>
            <a:fld id="{50804CA9-3C98-4093-81A3-A113D150D277}" type="slidenum">
              <a:rPr lang="nl-NL" altLang="en-US">
                <a:solidFill>
                  <a:prstClr val="black"/>
                </a:solidFill>
              </a:rPr>
              <a:pPr defTabSz="990935">
                <a:spcBef>
                  <a:spcPct val="0"/>
                </a:spcBef>
                <a:defRPr/>
              </a:pPr>
              <a:t>2</a:t>
            </a:fld>
            <a:endParaRPr lang="nl-NL" altLang="en-US">
              <a:solidFill>
                <a:prstClr val="black"/>
              </a:solidFill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8804" y="4716472"/>
            <a:ext cx="5325948" cy="468270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altLang="en-US" sz="2200" b="1" u="sng">
                <a:latin typeface="Arial" panose="020B0604020202020204" pitchFamily="34" charset="0"/>
              </a:rPr>
              <a:t>Overtuig jezelf:</a:t>
            </a:r>
          </a:p>
          <a:p>
            <a:pPr eaLnBrk="1" hangingPunct="1"/>
            <a:r>
              <a:rPr lang="nl-NL" altLang="en-US" sz="2200" b="1" u="sng">
                <a:latin typeface="Arial" panose="020B0604020202020204" pitchFamily="34" charset="0"/>
              </a:rPr>
              <a:t>Onkosten: </a:t>
            </a:r>
          </a:p>
          <a:p>
            <a:pPr eaLnBrk="1" hangingPunct="1"/>
            <a:r>
              <a:rPr lang="nl-NL" altLang="en-US" sz="2200" b="1">
                <a:latin typeface="Arial" panose="020B0604020202020204" pitchFamily="34" charset="0"/>
              </a:rPr>
              <a:t>	</a:t>
            </a:r>
            <a:r>
              <a:rPr lang="nl-NL" altLang="en-US" sz="2200" b="1" u="sng">
                <a:latin typeface="Arial" panose="020B0604020202020204" pitchFamily="34" charset="0"/>
              </a:rPr>
              <a:t>brugklas 1 </a:t>
            </a:r>
          </a:p>
          <a:p>
            <a:pPr eaLnBrk="1" hangingPunct="1"/>
            <a:r>
              <a:rPr lang="nl-NL" altLang="en-US" sz="2200" b="1">
                <a:latin typeface="Arial" panose="020B0604020202020204" pitchFamily="34" charset="0"/>
              </a:rPr>
              <a:t>	</a:t>
            </a:r>
            <a:r>
              <a:rPr lang="nl-NL" altLang="en-US" sz="2200" b="1" u="sng">
                <a:latin typeface="Arial" panose="020B0604020202020204" pitchFamily="34" charset="0"/>
              </a:rPr>
              <a:t>Schoolfonds€ 64</a:t>
            </a:r>
          </a:p>
          <a:p>
            <a:pPr eaLnBrk="1" hangingPunct="1"/>
            <a:r>
              <a:rPr lang="nl-NL" altLang="en-US" sz="2200" b="1">
                <a:latin typeface="Arial" panose="020B0604020202020204" pitchFamily="34" charset="0"/>
              </a:rPr>
              <a:t>	</a:t>
            </a:r>
            <a:r>
              <a:rPr lang="nl-NL" altLang="en-US" sz="2200" b="1" u="sng">
                <a:latin typeface="Arial" panose="020B0604020202020204" pitchFamily="34" charset="0"/>
              </a:rPr>
              <a:t>Ouderraad €11,50 </a:t>
            </a:r>
          </a:p>
        </p:txBody>
      </p:sp>
      <p:sp>
        <p:nvSpPr>
          <p:cNvPr id="50181" name="WordArt 4"/>
          <p:cNvSpPr>
            <a:spLocks noChangeArrowheads="1" noChangeShapeType="1" noTextEdit="1"/>
          </p:cNvSpPr>
          <p:nvPr/>
        </p:nvSpPr>
        <p:spPr bwMode="auto">
          <a:xfrm>
            <a:off x="1454027" y="7483445"/>
            <a:ext cx="4281484" cy="1787781"/>
          </a:xfrm>
          <a:prstGeom prst="rect">
            <a:avLst/>
          </a:prstGeom>
        </p:spPr>
        <p:txBody>
          <a:bodyPr wrap="none" lIns="99094" tIns="49547" rIns="99094" bIns="49547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defTabSz="990935">
              <a:defRPr/>
            </a:pPr>
            <a:r>
              <a:rPr lang="en-US" sz="39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C0C0"/>
                </a:solidFill>
                <a:latin typeface="Arial Black" panose="020B0A04020102020204" pitchFamily="34" charset="0"/>
              </a:rPr>
              <a:t>ouders/leerlingen</a:t>
            </a:r>
          </a:p>
          <a:p>
            <a:pPr algn="ctr" defTabSz="990935">
              <a:defRPr/>
            </a:pPr>
            <a:r>
              <a:rPr lang="en-US" sz="39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C0C0"/>
                </a:solidFill>
                <a:latin typeface="Arial Black" panose="020B0A04020102020204" pitchFamily="34" charset="0"/>
              </a:rPr>
              <a:t>uitnodigen</a:t>
            </a:r>
          </a:p>
        </p:txBody>
      </p:sp>
    </p:spTree>
    <p:extLst>
      <p:ext uri="{BB962C8B-B14F-4D97-AF65-F5344CB8AC3E}">
        <p14:creationId xmlns:p14="http://schemas.microsoft.com/office/powerpoint/2010/main" val="40724421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5135" indent="-309667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8669" indent="-24773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34137" indent="-24773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29604" indent="-24773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25072" indent="-2477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20540" indent="-2477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16007" indent="-2477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11475" indent="-2477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90935">
              <a:spcBef>
                <a:spcPct val="0"/>
              </a:spcBef>
              <a:defRPr/>
            </a:pPr>
            <a:fld id="{50804CA9-3C98-4093-81A3-A113D150D277}" type="slidenum">
              <a:rPr lang="nl-NL" altLang="en-US">
                <a:solidFill>
                  <a:prstClr val="black"/>
                </a:solidFill>
              </a:rPr>
              <a:pPr defTabSz="990935">
                <a:spcBef>
                  <a:spcPct val="0"/>
                </a:spcBef>
                <a:defRPr/>
              </a:pPr>
              <a:t>12</a:t>
            </a:fld>
            <a:endParaRPr lang="nl-NL" altLang="en-US">
              <a:solidFill>
                <a:prstClr val="black"/>
              </a:solidFill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8804" y="4716472"/>
            <a:ext cx="5325948" cy="468270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altLang="en-US" sz="2200" b="1" u="sng">
                <a:latin typeface="Arial" panose="020B0604020202020204" pitchFamily="34" charset="0"/>
              </a:rPr>
              <a:t>Overtuig jezelf:</a:t>
            </a:r>
          </a:p>
          <a:p>
            <a:pPr eaLnBrk="1" hangingPunct="1"/>
            <a:r>
              <a:rPr lang="nl-NL" altLang="en-US" sz="2200" b="1" u="sng">
                <a:latin typeface="Arial" panose="020B0604020202020204" pitchFamily="34" charset="0"/>
              </a:rPr>
              <a:t>Onkosten: </a:t>
            </a:r>
          </a:p>
          <a:p>
            <a:pPr eaLnBrk="1" hangingPunct="1"/>
            <a:r>
              <a:rPr lang="nl-NL" altLang="en-US" sz="2200" b="1">
                <a:latin typeface="Arial" panose="020B0604020202020204" pitchFamily="34" charset="0"/>
              </a:rPr>
              <a:t>	</a:t>
            </a:r>
            <a:r>
              <a:rPr lang="nl-NL" altLang="en-US" sz="2200" b="1" u="sng">
                <a:latin typeface="Arial" panose="020B0604020202020204" pitchFamily="34" charset="0"/>
              </a:rPr>
              <a:t>brugklas 1 </a:t>
            </a:r>
          </a:p>
          <a:p>
            <a:pPr eaLnBrk="1" hangingPunct="1"/>
            <a:r>
              <a:rPr lang="nl-NL" altLang="en-US" sz="2200" b="1">
                <a:latin typeface="Arial" panose="020B0604020202020204" pitchFamily="34" charset="0"/>
              </a:rPr>
              <a:t>	</a:t>
            </a:r>
            <a:r>
              <a:rPr lang="nl-NL" altLang="en-US" sz="2200" b="1" u="sng">
                <a:latin typeface="Arial" panose="020B0604020202020204" pitchFamily="34" charset="0"/>
              </a:rPr>
              <a:t>Schoolfonds€ 64</a:t>
            </a:r>
          </a:p>
          <a:p>
            <a:pPr eaLnBrk="1" hangingPunct="1"/>
            <a:r>
              <a:rPr lang="nl-NL" altLang="en-US" sz="2200" b="1">
                <a:latin typeface="Arial" panose="020B0604020202020204" pitchFamily="34" charset="0"/>
              </a:rPr>
              <a:t>	</a:t>
            </a:r>
            <a:r>
              <a:rPr lang="nl-NL" altLang="en-US" sz="2200" b="1" u="sng">
                <a:latin typeface="Arial" panose="020B0604020202020204" pitchFamily="34" charset="0"/>
              </a:rPr>
              <a:t>Ouderraad €11,50 </a:t>
            </a:r>
          </a:p>
        </p:txBody>
      </p:sp>
      <p:sp>
        <p:nvSpPr>
          <p:cNvPr id="50181" name="WordArt 4"/>
          <p:cNvSpPr>
            <a:spLocks noChangeArrowheads="1" noChangeShapeType="1" noTextEdit="1"/>
          </p:cNvSpPr>
          <p:nvPr/>
        </p:nvSpPr>
        <p:spPr bwMode="auto">
          <a:xfrm>
            <a:off x="1454027" y="7483445"/>
            <a:ext cx="4281484" cy="1787781"/>
          </a:xfrm>
          <a:prstGeom prst="rect">
            <a:avLst/>
          </a:prstGeom>
        </p:spPr>
        <p:txBody>
          <a:bodyPr wrap="none" lIns="99094" tIns="49547" rIns="99094" bIns="49547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defTabSz="990935">
              <a:defRPr/>
            </a:pPr>
            <a:r>
              <a:rPr lang="en-US" sz="39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C0C0"/>
                </a:solidFill>
                <a:latin typeface="Arial Black" panose="020B0A04020102020204" pitchFamily="34" charset="0"/>
              </a:rPr>
              <a:t>ouders/leerlingen</a:t>
            </a:r>
          </a:p>
          <a:p>
            <a:pPr algn="ctr" defTabSz="990935">
              <a:defRPr/>
            </a:pPr>
            <a:r>
              <a:rPr lang="en-US" sz="39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C0C0"/>
                </a:solidFill>
                <a:latin typeface="Arial Black" panose="020B0A04020102020204" pitchFamily="34" charset="0"/>
              </a:rPr>
              <a:t>uitnodigen</a:t>
            </a:r>
          </a:p>
        </p:txBody>
      </p:sp>
    </p:spTree>
    <p:extLst>
      <p:ext uri="{BB962C8B-B14F-4D97-AF65-F5344CB8AC3E}">
        <p14:creationId xmlns:p14="http://schemas.microsoft.com/office/powerpoint/2010/main" val="40724421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5135" indent="-309667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8669" indent="-24773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34137" indent="-24773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29604" indent="-24773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25072" indent="-2477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20540" indent="-2477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16007" indent="-2477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11475" indent="-2477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90935">
              <a:spcBef>
                <a:spcPct val="0"/>
              </a:spcBef>
              <a:defRPr/>
            </a:pPr>
            <a:fld id="{50804CA9-3C98-4093-81A3-A113D150D277}" type="slidenum">
              <a:rPr lang="nl-NL" altLang="en-US">
                <a:solidFill>
                  <a:prstClr val="black"/>
                </a:solidFill>
              </a:rPr>
              <a:pPr defTabSz="990935">
                <a:spcBef>
                  <a:spcPct val="0"/>
                </a:spcBef>
                <a:defRPr/>
              </a:pPr>
              <a:t>13</a:t>
            </a:fld>
            <a:endParaRPr lang="nl-NL" altLang="en-US">
              <a:solidFill>
                <a:prstClr val="black"/>
              </a:solidFill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8804" y="4716472"/>
            <a:ext cx="5325948" cy="468270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altLang="en-US" sz="2200" b="1" u="sng">
                <a:latin typeface="Arial" panose="020B0604020202020204" pitchFamily="34" charset="0"/>
              </a:rPr>
              <a:t>Overtuig jezelf:</a:t>
            </a:r>
          </a:p>
          <a:p>
            <a:pPr eaLnBrk="1" hangingPunct="1"/>
            <a:r>
              <a:rPr lang="nl-NL" altLang="en-US" sz="2200" b="1" u="sng">
                <a:latin typeface="Arial" panose="020B0604020202020204" pitchFamily="34" charset="0"/>
              </a:rPr>
              <a:t>Onkosten: </a:t>
            </a:r>
          </a:p>
          <a:p>
            <a:pPr eaLnBrk="1" hangingPunct="1"/>
            <a:r>
              <a:rPr lang="nl-NL" altLang="en-US" sz="2200" b="1">
                <a:latin typeface="Arial" panose="020B0604020202020204" pitchFamily="34" charset="0"/>
              </a:rPr>
              <a:t>	</a:t>
            </a:r>
            <a:r>
              <a:rPr lang="nl-NL" altLang="en-US" sz="2200" b="1" u="sng">
                <a:latin typeface="Arial" panose="020B0604020202020204" pitchFamily="34" charset="0"/>
              </a:rPr>
              <a:t>brugklas 1 </a:t>
            </a:r>
          </a:p>
          <a:p>
            <a:pPr eaLnBrk="1" hangingPunct="1"/>
            <a:r>
              <a:rPr lang="nl-NL" altLang="en-US" sz="2200" b="1">
                <a:latin typeface="Arial" panose="020B0604020202020204" pitchFamily="34" charset="0"/>
              </a:rPr>
              <a:t>	</a:t>
            </a:r>
            <a:r>
              <a:rPr lang="nl-NL" altLang="en-US" sz="2200" b="1" u="sng">
                <a:latin typeface="Arial" panose="020B0604020202020204" pitchFamily="34" charset="0"/>
              </a:rPr>
              <a:t>Schoolfonds€ 64</a:t>
            </a:r>
          </a:p>
          <a:p>
            <a:pPr eaLnBrk="1" hangingPunct="1"/>
            <a:r>
              <a:rPr lang="nl-NL" altLang="en-US" sz="2200" b="1">
                <a:latin typeface="Arial" panose="020B0604020202020204" pitchFamily="34" charset="0"/>
              </a:rPr>
              <a:t>	</a:t>
            </a:r>
            <a:r>
              <a:rPr lang="nl-NL" altLang="en-US" sz="2200" b="1" u="sng">
                <a:latin typeface="Arial" panose="020B0604020202020204" pitchFamily="34" charset="0"/>
              </a:rPr>
              <a:t>Ouderraad €11,50 </a:t>
            </a:r>
          </a:p>
        </p:txBody>
      </p:sp>
      <p:sp>
        <p:nvSpPr>
          <p:cNvPr id="50181" name="WordArt 4"/>
          <p:cNvSpPr>
            <a:spLocks noChangeArrowheads="1" noChangeShapeType="1" noTextEdit="1"/>
          </p:cNvSpPr>
          <p:nvPr/>
        </p:nvSpPr>
        <p:spPr bwMode="auto">
          <a:xfrm>
            <a:off x="1454027" y="7483445"/>
            <a:ext cx="4281484" cy="1787781"/>
          </a:xfrm>
          <a:prstGeom prst="rect">
            <a:avLst/>
          </a:prstGeom>
        </p:spPr>
        <p:txBody>
          <a:bodyPr wrap="none" lIns="99094" tIns="49547" rIns="99094" bIns="49547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defTabSz="990935">
              <a:defRPr/>
            </a:pPr>
            <a:r>
              <a:rPr lang="en-US" sz="39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C0C0"/>
                </a:solidFill>
                <a:latin typeface="Arial Black" panose="020B0A04020102020204" pitchFamily="34" charset="0"/>
              </a:rPr>
              <a:t>ouders/leerlingen</a:t>
            </a:r>
          </a:p>
          <a:p>
            <a:pPr algn="ctr" defTabSz="990935">
              <a:defRPr/>
            </a:pPr>
            <a:r>
              <a:rPr lang="en-US" sz="39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C0C0"/>
                </a:solidFill>
                <a:latin typeface="Arial Black" panose="020B0A04020102020204" pitchFamily="34" charset="0"/>
              </a:rPr>
              <a:t>uitnodigen</a:t>
            </a:r>
          </a:p>
        </p:txBody>
      </p:sp>
    </p:spTree>
    <p:extLst>
      <p:ext uri="{BB962C8B-B14F-4D97-AF65-F5344CB8AC3E}">
        <p14:creationId xmlns:p14="http://schemas.microsoft.com/office/powerpoint/2010/main" val="23687088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5135" indent="-309667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8669" indent="-24773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34137" indent="-24773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29604" indent="-24773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25072" indent="-2477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20540" indent="-2477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16007" indent="-2477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11475" indent="-2477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90935">
              <a:spcBef>
                <a:spcPct val="0"/>
              </a:spcBef>
              <a:defRPr/>
            </a:pPr>
            <a:fld id="{50804CA9-3C98-4093-81A3-A113D150D277}" type="slidenum">
              <a:rPr lang="nl-NL" altLang="en-US">
                <a:solidFill>
                  <a:prstClr val="black"/>
                </a:solidFill>
              </a:rPr>
              <a:pPr defTabSz="990935">
                <a:spcBef>
                  <a:spcPct val="0"/>
                </a:spcBef>
                <a:defRPr/>
              </a:pPr>
              <a:t>14</a:t>
            </a:fld>
            <a:endParaRPr lang="nl-NL" altLang="en-US">
              <a:solidFill>
                <a:prstClr val="black"/>
              </a:solidFill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8804" y="4716472"/>
            <a:ext cx="5325948" cy="468270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altLang="en-US" sz="2200" b="1" u="sng">
                <a:latin typeface="Arial" panose="020B0604020202020204" pitchFamily="34" charset="0"/>
              </a:rPr>
              <a:t>Overtuig jezelf:</a:t>
            </a:r>
          </a:p>
          <a:p>
            <a:pPr eaLnBrk="1" hangingPunct="1"/>
            <a:r>
              <a:rPr lang="nl-NL" altLang="en-US" sz="2200" b="1" u="sng">
                <a:latin typeface="Arial" panose="020B0604020202020204" pitchFamily="34" charset="0"/>
              </a:rPr>
              <a:t>Onkosten: </a:t>
            </a:r>
          </a:p>
          <a:p>
            <a:pPr eaLnBrk="1" hangingPunct="1"/>
            <a:r>
              <a:rPr lang="nl-NL" altLang="en-US" sz="2200" b="1">
                <a:latin typeface="Arial" panose="020B0604020202020204" pitchFamily="34" charset="0"/>
              </a:rPr>
              <a:t>	</a:t>
            </a:r>
            <a:r>
              <a:rPr lang="nl-NL" altLang="en-US" sz="2200" b="1" u="sng">
                <a:latin typeface="Arial" panose="020B0604020202020204" pitchFamily="34" charset="0"/>
              </a:rPr>
              <a:t>brugklas 1 </a:t>
            </a:r>
          </a:p>
          <a:p>
            <a:pPr eaLnBrk="1" hangingPunct="1"/>
            <a:r>
              <a:rPr lang="nl-NL" altLang="en-US" sz="2200" b="1">
                <a:latin typeface="Arial" panose="020B0604020202020204" pitchFamily="34" charset="0"/>
              </a:rPr>
              <a:t>	</a:t>
            </a:r>
            <a:r>
              <a:rPr lang="nl-NL" altLang="en-US" sz="2200" b="1" u="sng">
                <a:latin typeface="Arial" panose="020B0604020202020204" pitchFamily="34" charset="0"/>
              </a:rPr>
              <a:t>Schoolfonds€ 64</a:t>
            </a:r>
          </a:p>
          <a:p>
            <a:pPr eaLnBrk="1" hangingPunct="1"/>
            <a:r>
              <a:rPr lang="nl-NL" altLang="en-US" sz="2200" b="1">
                <a:latin typeface="Arial" panose="020B0604020202020204" pitchFamily="34" charset="0"/>
              </a:rPr>
              <a:t>	</a:t>
            </a:r>
            <a:r>
              <a:rPr lang="nl-NL" altLang="en-US" sz="2200" b="1" u="sng">
                <a:latin typeface="Arial" panose="020B0604020202020204" pitchFamily="34" charset="0"/>
              </a:rPr>
              <a:t>Ouderraad €11,50 </a:t>
            </a:r>
          </a:p>
        </p:txBody>
      </p:sp>
      <p:sp>
        <p:nvSpPr>
          <p:cNvPr id="50181" name="WordArt 4"/>
          <p:cNvSpPr>
            <a:spLocks noChangeArrowheads="1" noChangeShapeType="1" noTextEdit="1"/>
          </p:cNvSpPr>
          <p:nvPr/>
        </p:nvSpPr>
        <p:spPr bwMode="auto">
          <a:xfrm>
            <a:off x="1454027" y="7483445"/>
            <a:ext cx="4281484" cy="1787781"/>
          </a:xfrm>
          <a:prstGeom prst="rect">
            <a:avLst/>
          </a:prstGeom>
        </p:spPr>
        <p:txBody>
          <a:bodyPr wrap="none" lIns="99094" tIns="49547" rIns="99094" bIns="49547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defTabSz="990935">
              <a:defRPr/>
            </a:pPr>
            <a:r>
              <a:rPr lang="en-US" sz="39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C0C0"/>
                </a:solidFill>
                <a:latin typeface="Arial Black" panose="020B0A04020102020204" pitchFamily="34" charset="0"/>
              </a:rPr>
              <a:t>ouders/leerlingen</a:t>
            </a:r>
          </a:p>
          <a:p>
            <a:pPr algn="ctr" defTabSz="990935">
              <a:defRPr/>
            </a:pPr>
            <a:r>
              <a:rPr lang="en-US" sz="39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C0C0"/>
                </a:solidFill>
                <a:latin typeface="Arial Black" panose="020B0A04020102020204" pitchFamily="34" charset="0"/>
              </a:rPr>
              <a:t>uitnodigen</a:t>
            </a:r>
          </a:p>
        </p:txBody>
      </p:sp>
    </p:spTree>
    <p:extLst>
      <p:ext uri="{BB962C8B-B14F-4D97-AF65-F5344CB8AC3E}">
        <p14:creationId xmlns:p14="http://schemas.microsoft.com/office/powerpoint/2010/main" val="30987913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5135" indent="-309667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8669" indent="-24773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34137" indent="-24773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29604" indent="-24773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25072" indent="-2477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20540" indent="-2477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16007" indent="-2477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11475" indent="-2477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90935">
              <a:spcBef>
                <a:spcPct val="0"/>
              </a:spcBef>
              <a:defRPr/>
            </a:pPr>
            <a:fld id="{50804CA9-3C98-4093-81A3-A113D150D277}" type="slidenum">
              <a:rPr lang="nl-NL" altLang="en-US">
                <a:solidFill>
                  <a:prstClr val="black"/>
                </a:solidFill>
              </a:rPr>
              <a:pPr defTabSz="990935">
                <a:spcBef>
                  <a:spcPct val="0"/>
                </a:spcBef>
                <a:defRPr/>
              </a:pPr>
              <a:t>15</a:t>
            </a:fld>
            <a:endParaRPr lang="nl-NL" altLang="en-US">
              <a:solidFill>
                <a:prstClr val="black"/>
              </a:solidFill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8804" y="4716472"/>
            <a:ext cx="5325948" cy="468270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altLang="en-US" sz="2200" b="1" u="sng">
                <a:latin typeface="Arial" panose="020B0604020202020204" pitchFamily="34" charset="0"/>
              </a:rPr>
              <a:t>Overtuig jezelf:</a:t>
            </a:r>
          </a:p>
          <a:p>
            <a:pPr eaLnBrk="1" hangingPunct="1"/>
            <a:r>
              <a:rPr lang="nl-NL" altLang="en-US" sz="2200" b="1" u="sng">
                <a:latin typeface="Arial" panose="020B0604020202020204" pitchFamily="34" charset="0"/>
              </a:rPr>
              <a:t>Onkosten: </a:t>
            </a:r>
          </a:p>
          <a:p>
            <a:pPr eaLnBrk="1" hangingPunct="1"/>
            <a:r>
              <a:rPr lang="nl-NL" altLang="en-US" sz="2200" b="1">
                <a:latin typeface="Arial" panose="020B0604020202020204" pitchFamily="34" charset="0"/>
              </a:rPr>
              <a:t>	</a:t>
            </a:r>
            <a:r>
              <a:rPr lang="nl-NL" altLang="en-US" sz="2200" b="1" u="sng">
                <a:latin typeface="Arial" panose="020B0604020202020204" pitchFamily="34" charset="0"/>
              </a:rPr>
              <a:t>brugklas 1 </a:t>
            </a:r>
          </a:p>
          <a:p>
            <a:pPr eaLnBrk="1" hangingPunct="1"/>
            <a:r>
              <a:rPr lang="nl-NL" altLang="en-US" sz="2200" b="1">
                <a:latin typeface="Arial" panose="020B0604020202020204" pitchFamily="34" charset="0"/>
              </a:rPr>
              <a:t>	</a:t>
            </a:r>
            <a:r>
              <a:rPr lang="nl-NL" altLang="en-US" sz="2200" b="1" u="sng">
                <a:latin typeface="Arial" panose="020B0604020202020204" pitchFamily="34" charset="0"/>
              </a:rPr>
              <a:t>Schoolfonds€ 64</a:t>
            </a:r>
          </a:p>
          <a:p>
            <a:pPr eaLnBrk="1" hangingPunct="1"/>
            <a:r>
              <a:rPr lang="nl-NL" altLang="en-US" sz="2200" b="1">
                <a:latin typeface="Arial" panose="020B0604020202020204" pitchFamily="34" charset="0"/>
              </a:rPr>
              <a:t>	</a:t>
            </a:r>
            <a:r>
              <a:rPr lang="nl-NL" altLang="en-US" sz="2200" b="1" u="sng">
                <a:latin typeface="Arial" panose="020B0604020202020204" pitchFamily="34" charset="0"/>
              </a:rPr>
              <a:t>Ouderraad €11,50 </a:t>
            </a:r>
          </a:p>
        </p:txBody>
      </p:sp>
      <p:sp>
        <p:nvSpPr>
          <p:cNvPr id="50181" name="WordArt 4"/>
          <p:cNvSpPr>
            <a:spLocks noChangeArrowheads="1" noChangeShapeType="1" noTextEdit="1"/>
          </p:cNvSpPr>
          <p:nvPr/>
        </p:nvSpPr>
        <p:spPr bwMode="auto">
          <a:xfrm>
            <a:off x="1454027" y="7483445"/>
            <a:ext cx="4281484" cy="1787781"/>
          </a:xfrm>
          <a:prstGeom prst="rect">
            <a:avLst/>
          </a:prstGeom>
        </p:spPr>
        <p:txBody>
          <a:bodyPr wrap="none" lIns="99094" tIns="49547" rIns="99094" bIns="49547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defTabSz="990935">
              <a:defRPr/>
            </a:pPr>
            <a:r>
              <a:rPr lang="en-US" sz="39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C0C0"/>
                </a:solidFill>
                <a:latin typeface="Arial Black" panose="020B0A04020102020204" pitchFamily="34" charset="0"/>
              </a:rPr>
              <a:t>ouders/leerlingen</a:t>
            </a:r>
          </a:p>
          <a:p>
            <a:pPr algn="ctr" defTabSz="990935">
              <a:defRPr/>
            </a:pPr>
            <a:r>
              <a:rPr lang="en-US" sz="39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C0C0"/>
                </a:solidFill>
                <a:latin typeface="Arial Black" panose="020B0A04020102020204" pitchFamily="34" charset="0"/>
              </a:rPr>
              <a:t>uitnodigen</a:t>
            </a:r>
          </a:p>
        </p:txBody>
      </p:sp>
    </p:spTree>
    <p:extLst>
      <p:ext uri="{BB962C8B-B14F-4D97-AF65-F5344CB8AC3E}">
        <p14:creationId xmlns:p14="http://schemas.microsoft.com/office/powerpoint/2010/main" val="39567186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5135" indent="-309667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8669" indent="-24773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34137" indent="-24773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29604" indent="-24773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25072" indent="-2477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20540" indent="-2477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16007" indent="-2477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11475" indent="-2477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90935">
              <a:spcBef>
                <a:spcPct val="0"/>
              </a:spcBef>
              <a:defRPr/>
            </a:pPr>
            <a:fld id="{50804CA9-3C98-4093-81A3-A113D150D277}" type="slidenum">
              <a:rPr lang="nl-NL" altLang="en-US">
                <a:solidFill>
                  <a:prstClr val="black"/>
                </a:solidFill>
              </a:rPr>
              <a:pPr defTabSz="990935">
                <a:spcBef>
                  <a:spcPct val="0"/>
                </a:spcBef>
                <a:defRPr/>
              </a:pPr>
              <a:t>16</a:t>
            </a:fld>
            <a:endParaRPr lang="nl-NL" altLang="en-US">
              <a:solidFill>
                <a:prstClr val="black"/>
              </a:solidFill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8804" y="4716472"/>
            <a:ext cx="5325948" cy="468270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altLang="en-US" sz="2200" b="1" u="sng">
                <a:latin typeface="Arial" panose="020B0604020202020204" pitchFamily="34" charset="0"/>
              </a:rPr>
              <a:t>Overtuig jezelf:</a:t>
            </a:r>
          </a:p>
          <a:p>
            <a:pPr eaLnBrk="1" hangingPunct="1"/>
            <a:r>
              <a:rPr lang="nl-NL" altLang="en-US" sz="2200" b="1" u="sng">
                <a:latin typeface="Arial" panose="020B0604020202020204" pitchFamily="34" charset="0"/>
              </a:rPr>
              <a:t>Onkosten: </a:t>
            </a:r>
          </a:p>
          <a:p>
            <a:pPr eaLnBrk="1" hangingPunct="1"/>
            <a:r>
              <a:rPr lang="nl-NL" altLang="en-US" sz="2200" b="1">
                <a:latin typeface="Arial" panose="020B0604020202020204" pitchFamily="34" charset="0"/>
              </a:rPr>
              <a:t>	</a:t>
            </a:r>
            <a:r>
              <a:rPr lang="nl-NL" altLang="en-US" sz="2200" b="1" u="sng">
                <a:latin typeface="Arial" panose="020B0604020202020204" pitchFamily="34" charset="0"/>
              </a:rPr>
              <a:t>brugklas 1 </a:t>
            </a:r>
          </a:p>
          <a:p>
            <a:pPr eaLnBrk="1" hangingPunct="1"/>
            <a:r>
              <a:rPr lang="nl-NL" altLang="en-US" sz="2200" b="1">
                <a:latin typeface="Arial" panose="020B0604020202020204" pitchFamily="34" charset="0"/>
              </a:rPr>
              <a:t>	</a:t>
            </a:r>
            <a:r>
              <a:rPr lang="nl-NL" altLang="en-US" sz="2200" b="1" u="sng">
                <a:latin typeface="Arial" panose="020B0604020202020204" pitchFamily="34" charset="0"/>
              </a:rPr>
              <a:t>Schoolfonds€ 64</a:t>
            </a:r>
          </a:p>
          <a:p>
            <a:pPr eaLnBrk="1" hangingPunct="1"/>
            <a:r>
              <a:rPr lang="nl-NL" altLang="en-US" sz="2200" b="1">
                <a:latin typeface="Arial" panose="020B0604020202020204" pitchFamily="34" charset="0"/>
              </a:rPr>
              <a:t>	</a:t>
            </a:r>
            <a:r>
              <a:rPr lang="nl-NL" altLang="en-US" sz="2200" b="1" u="sng">
                <a:latin typeface="Arial" panose="020B0604020202020204" pitchFamily="34" charset="0"/>
              </a:rPr>
              <a:t>Ouderraad €11,50 </a:t>
            </a:r>
          </a:p>
        </p:txBody>
      </p:sp>
      <p:sp>
        <p:nvSpPr>
          <p:cNvPr id="50181" name="WordArt 4"/>
          <p:cNvSpPr>
            <a:spLocks noChangeArrowheads="1" noChangeShapeType="1" noTextEdit="1"/>
          </p:cNvSpPr>
          <p:nvPr/>
        </p:nvSpPr>
        <p:spPr bwMode="auto">
          <a:xfrm>
            <a:off x="1454027" y="7483445"/>
            <a:ext cx="4281484" cy="1787781"/>
          </a:xfrm>
          <a:prstGeom prst="rect">
            <a:avLst/>
          </a:prstGeom>
        </p:spPr>
        <p:txBody>
          <a:bodyPr wrap="none" lIns="99094" tIns="49547" rIns="99094" bIns="49547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defTabSz="990935">
              <a:defRPr/>
            </a:pPr>
            <a:r>
              <a:rPr lang="en-US" sz="39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C0C0"/>
                </a:solidFill>
                <a:latin typeface="Arial Black" panose="020B0A04020102020204" pitchFamily="34" charset="0"/>
              </a:rPr>
              <a:t>ouders/leerlingen</a:t>
            </a:r>
          </a:p>
          <a:p>
            <a:pPr algn="ctr" defTabSz="990935">
              <a:defRPr/>
            </a:pPr>
            <a:r>
              <a:rPr lang="en-US" sz="39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C0C0"/>
                </a:solidFill>
                <a:latin typeface="Arial Black" panose="020B0A04020102020204" pitchFamily="34" charset="0"/>
              </a:rPr>
              <a:t>uitnodigen</a:t>
            </a:r>
          </a:p>
        </p:txBody>
      </p:sp>
    </p:spTree>
    <p:extLst>
      <p:ext uri="{BB962C8B-B14F-4D97-AF65-F5344CB8AC3E}">
        <p14:creationId xmlns:p14="http://schemas.microsoft.com/office/powerpoint/2010/main" val="29070285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5135" indent="-309667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8669" indent="-24773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34137" indent="-24773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29604" indent="-24773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25072" indent="-2477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20540" indent="-2477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16007" indent="-2477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11475" indent="-2477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90935">
              <a:spcBef>
                <a:spcPct val="0"/>
              </a:spcBef>
              <a:defRPr/>
            </a:pPr>
            <a:fld id="{50804CA9-3C98-4093-81A3-A113D150D277}" type="slidenum">
              <a:rPr lang="nl-NL" altLang="en-US">
                <a:solidFill>
                  <a:prstClr val="black"/>
                </a:solidFill>
              </a:rPr>
              <a:pPr defTabSz="990935">
                <a:spcBef>
                  <a:spcPct val="0"/>
                </a:spcBef>
                <a:defRPr/>
              </a:pPr>
              <a:t>17</a:t>
            </a:fld>
            <a:endParaRPr lang="nl-NL" altLang="en-US">
              <a:solidFill>
                <a:prstClr val="black"/>
              </a:solidFill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8804" y="4716472"/>
            <a:ext cx="5325948" cy="468270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altLang="en-US" sz="2200" b="1" u="sng">
                <a:latin typeface="Arial" panose="020B0604020202020204" pitchFamily="34" charset="0"/>
              </a:rPr>
              <a:t>Overtuig jezelf:</a:t>
            </a:r>
          </a:p>
          <a:p>
            <a:pPr eaLnBrk="1" hangingPunct="1"/>
            <a:r>
              <a:rPr lang="nl-NL" altLang="en-US" sz="2200" b="1" u="sng">
                <a:latin typeface="Arial" panose="020B0604020202020204" pitchFamily="34" charset="0"/>
              </a:rPr>
              <a:t>Onkosten: </a:t>
            </a:r>
          </a:p>
          <a:p>
            <a:pPr eaLnBrk="1" hangingPunct="1"/>
            <a:r>
              <a:rPr lang="nl-NL" altLang="en-US" sz="2200" b="1">
                <a:latin typeface="Arial" panose="020B0604020202020204" pitchFamily="34" charset="0"/>
              </a:rPr>
              <a:t>	</a:t>
            </a:r>
            <a:r>
              <a:rPr lang="nl-NL" altLang="en-US" sz="2200" b="1" u="sng">
                <a:latin typeface="Arial" panose="020B0604020202020204" pitchFamily="34" charset="0"/>
              </a:rPr>
              <a:t>brugklas 1 </a:t>
            </a:r>
          </a:p>
          <a:p>
            <a:pPr eaLnBrk="1" hangingPunct="1"/>
            <a:r>
              <a:rPr lang="nl-NL" altLang="en-US" sz="2200" b="1">
                <a:latin typeface="Arial" panose="020B0604020202020204" pitchFamily="34" charset="0"/>
              </a:rPr>
              <a:t>	</a:t>
            </a:r>
            <a:r>
              <a:rPr lang="nl-NL" altLang="en-US" sz="2200" b="1" u="sng">
                <a:latin typeface="Arial" panose="020B0604020202020204" pitchFamily="34" charset="0"/>
              </a:rPr>
              <a:t>Schoolfonds€ 64</a:t>
            </a:r>
          </a:p>
          <a:p>
            <a:pPr eaLnBrk="1" hangingPunct="1"/>
            <a:r>
              <a:rPr lang="nl-NL" altLang="en-US" sz="2200" b="1">
                <a:latin typeface="Arial" panose="020B0604020202020204" pitchFamily="34" charset="0"/>
              </a:rPr>
              <a:t>	</a:t>
            </a:r>
            <a:r>
              <a:rPr lang="nl-NL" altLang="en-US" sz="2200" b="1" u="sng">
                <a:latin typeface="Arial" panose="020B0604020202020204" pitchFamily="34" charset="0"/>
              </a:rPr>
              <a:t>Ouderraad €11,50 </a:t>
            </a:r>
          </a:p>
        </p:txBody>
      </p:sp>
      <p:sp>
        <p:nvSpPr>
          <p:cNvPr id="50181" name="WordArt 4"/>
          <p:cNvSpPr>
            <a:spLocks noChangeArrowheads="1" noChangeShapeType="1" noTextEdit="1"/>
          </p:cNvSpPr>
          <p:nvPr/>
        </p:nvSpPr>
        <p:spPr bwMode="auto">
          <a:xfrm>
            <a:off x="1454027" y="7483445"/>
            <a:ext cx="4281484" cy="1787781"/>
          </a:xfrm>
          <a:prstGeom prst="rect">
            <a:avLst/>
          </a:prstGeom>
        </p:spPr>
        <p:txBody>
          <a:bodyPr wrap="none" lIns="99094" tIns="49547" rIns="99094" bIns="49547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defTabSz="990935">
              <a:defRPr/>
            </a:pPr>
            <a:r>
              <a:rPr lang="en-US" sz="39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C0C0"/>
                </a:solidFill>
                <a:latin typeface="Arial Black" panose="020B0A04020102020204" pitchFamily="34" charset="0"/>
              </a:rPr>
              <a:t>ouders/leerlingen</a:t>
            </a:r>
          </a:p>
          <a:p>
            <a:pPr algn="ctr" defTabSz="990935">
              <a:defRPr/>
            </a:pPr>
            <a:r>
              <a:rPr lang="en-US" sz="39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C0C0"/>
                </a:solidFill>
                <a:latin typeface="Arial Black" panose="020B0A04020102020204" pitchFamily="34" charset="0"/>
              </a:rPr>
              <a:t>uitnodigen</a:t>
            </a:r>
          </a:p>
        </p:txBody>
      </p:sp>
    </p:spTree>
    <p:extLst>
      <p:ext uri="{BB962C8B-B14F-4D97-AF65-F5344CB8AC3E}">
        <p14:creationId xmlns:p14="http://schemas.microsoft.com/office/powerpoint/2010/main" val="4234546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5135" indent="-309667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8669" indent="-24773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34137" indent="-24773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29604" indent="-24773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25072" indent="-2477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20540" indent="-2477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16007" indent="-2477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11475" indent="-2477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90935">
              <a:spcBef>
                <a:spcPct val="0"/>
              </a:spcBef>
              <a:defRPr/>
            </a:pPr>
            <a:fld id="{50804CA9-3C98-4093-81A3-A113D150D277}" type="slidenum">
              <a:rPr lang="nl-NL" altLang="en-US">
                <a:solidFill>
                  <a:prstClr val="black"/>
                </a:solidFill>
              </a:rPr>
              <a:pPr defTabSz="990935">
                <a:spcBef>
                  <a:spcPct val="0"/>
                </a:spcBef>
                <a:defRPr/>
              </a:pPr>
              <a:t>3</a:t>
            </a:fld>
            <a:endParaRPr lang="nl-NL" altLang="en-US">
              <a:solidFill>
                <a:prstClr val="black"/>
              </a:solidFill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8804" y="4716472"/>
            <a:ext cx="5325948" cy="468270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altLang="en-US" sz="2200" b="1" u="sng">
                <a:latin typeface="Arial" panose="020B0604020202020204" pitchFamily="34" charset="0"/>
              </a:rPr>
              <a:t>Overtuig jezelf:</a:t>
            </a:r>
          </a:p>
          <a:p>
            <a:pPr eaLnBrk="1" hangingPunct="1"/>
            <a:r>
              <a:rPr lang="nl-NL" altLang="en-US" sz="2200" b="1" u="sng">
                <a:latin typeface="Arial" panose="020B0604020202020204" pitchFamily="34" charset="0"/>
              </a:rPr>
              <a:t>Onkosten: </a:t>
            </a:r>
          </a:p>
          <a:p>
            <a:pPr eaLnBrk="1" hangingPunct="1"/>
            <a:r>
              <a:rPr lang="nl-NL" altLang="en-US" sz="2200" b="1">
                <a:latin typeface="Arial" panose="020B0604020202020204" pitchFamily="34" charset="0"/>
              </a:rPr>
              <a:t>	</a:t>
            </a:r>
            <a:r>
              <a:rPr lang="nl-NL" altLang="en-US" sz="2200" b="1" u="sng">
                <a:latin typeface="Arial" panose="020B0604020202020204" pitchFamily="34" charset="0"/>
              </a:rPr>
              <a:t>brugklas 1 </a:t>
            </a:r>
          </a:p>
          <a:p>
            <a:pPr eaLnBrk="1" hangingPunct="1"/>
            <a:r>
              <a:rPr lang="nl-NL" altLang="en-US" sz="2200" b="1">
                <a:latin typeface="Arial" panose="020B0604020202020204" pitchFamily="34" charset="0"/>
              </a:rPr>
              <a:t>	</a:t>
            </a:r>
            <a:r>
              <a:rPr lang="nl-NL" altLang="en-US" sz="2200" b="1" u="sng">
                <a:latin typeface="Arial" panose="020B0604020202020204" pitchFamily="34" charset="0"/>
              </a:rPr>
              <a:t>Schoolfonds€ 64</a:t>
            </a:r>
          </a:p>
          <a:p>
            <a:pPr eaLnBrk="1" hangingPunct="1"/>
            <a:r>
              <a:rPr lang="nl-NL" altLang="en-US" sz="2200" b="1">
                <a:latin typeface="Arial" panose="020B0604020202020204" pitchFamily="34" charset="0"/>
              </a:rPr>
              <a:t>	</a:t>
            </a:r>
            <a:r>
              <a:rPr lang="nl-NL" altLang="en-US" sz="2200" b="1" u="sng">
                <a:latin typeface="Arial" panose="020B0604020202020204" pitchFamily="34" charset="0"/>
              </a:rPr>
              <a:t>Ouderraad €11,50 </a:t>
            </a:r>
          </a:p>
        </p:txBody>
      </p:sp>
      <p:sp>
        <p:nvSpPr>
          <p:cNvPr id="50181" name="WordArt 4"/>
          <p:cNvSpPr>
            <a:spLocks noChangeArrowheads="1" noChangeShapeType="1" noTextEdit="1"/>
          </p:cNvSpPr>
          <p:nvPr/>
        </p:nvSpPr>
        <p:spPr bwMode="auto">
          <a:xfrm>
            <a:off x="1454027" y="7483445"/>
            <a:ext cx="4281484" cy="1787781"/>
          </a:xfrm>
          <a:prstGeom prst="rect">
            <a:avLst/>
          </a:prstGeom>
        </p:spPr>
        <p:txBody>
          <a:bodyPr wrap="none" lIns="99094" tIns="49547" rIns="99094" bIns="49547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defTabSz="990935">
              <a:defRPr/>
            </a:pPr>
            <a:r>
              <a:rPr lang="en-US" sz="39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C0C0"/>
                </a:solidFill>
                <a:latin typeface="Arial Black" panose="020B0A04020102020204" pitchFamily="34" charset="0"/>
              </a:rPr>
              <a:t>ouders/leerlingen</a:t>
            </a:r>
          </a:p>
          <a:p>
            <a:pPr algn="ctr" defTabSz="990935">
              <a:defRPr/>
            </a:pPr>
            <a:r>
              <a:rPr lang="en-US" sz="39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C0C0"/>
                </a:solidFill>
                <a:latin typeface="Arial Black" panose="020B0A04020102020204" pitchFamily="34" charset="0"/>
              </a:rPr>
              <a:t>uitnodigen</a:t>
            </a:r>
          </a:p>
        </p:txBody>
      </p:sp>
    </p:spTree>
    <p:extLst>
      <p:ext uri="{BB962C8B-B14F-4D97-AF65-F5344CB8AC3E}">
        <p14:creationId xmlns:p14="http://schemas.microsoft.com/office/powerpoint/2010/main" val="23687088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5135" indent="-309667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8669" indent="-24773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34137" indent="-24773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29604" indent="-24773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25072" indent="-2477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20540" indent="-2477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16007" indent="-2477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11475" indent="-2477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90935">
              <a:spcBef>
                <a:spcPct val="0"/>
              </a:spcBef>
              <a:defRPr/>
            </a:pPr>
            <a:fld id="{50804CA9-3C98-4093-81A3-A113D150D277}" type="slidenum">
              <a:rPr lang="nl-NL" altLang="en-US">
                <a:solidFill>
                  <a:prstClr val="black"/>
                </a:solidFill>
              </a:rPr>
              <a:pPr defTabSz="990935">
                <a:spcBef>
                  <a:spcPct val="0"/>
                </a:spcBef>
                <a:defRPr/>
              </a:pPr>
              <a:t>4</a:t>
            </a:fld>
            <a:endParaRPr lang="nl-NL" altLang="en-US">
              <a:solidFill>
                <a:prstClr val="black"/>
              </a:solidFill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8804" y="4716472"/>
            <a:ext cx="5325948" cy="468270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altLang="en-US" sz="2200" b="1" u="sng">
                <a:latin typeface="Arial" panose="020B0604020202020204" pitchFamily="34" charset="0"/>
              </a:rPr>
              <a:t>Overtuig jezelf:</a:t>
            </a:r>
          </a:p>
          <a:p>
            <a:pPr eaLnBrk="1" hangingPunct="1"/>
            <a:r>
              <a:rPr lang="nl-NL" altLang="en-US" sz="2200" b="1" u="sng">
                <a:latin typeface="Arial" panose="020B0604020202020204" pitchFamily="34" charset="0"/>
              </a:rPr>
              <a:t>Onkosten: </a:t>
            </a:r>
          </a:p>
          <a:p>
            <a:pPr eaLnBrk="1" hangingPunct="1"/>
            <a:r>
              <a:rPr lang="nl-NL" altLang="en-US" sz="2200" b="1">
                <a:latin typeface="Arial" panose="020B0604020202020204" pitchFamily="34" charset="0"/>
              </a:rPr>
              <a:t>	</a:t>
            </a:r>
            <a:r>
              <a:rPr lang="nl-NL" altLang="en-US" sz="2200" b="1" u="sng">
                <a:latin typeface="Arial" panose="020B0604020202020204" pitchFamily="34" charset="0"/>
              </a:rPr>
              <a:t>brugklas 1 </a:t>
            </a:r>
          </a:p>
          <a:p>
            <a:pPr eaLnBrk="1" hangingPunct="1"/>
            <a:r>
              <a:rPr lang="nl-NL" altLang="en-US" sz="2200" b="1">
                <a:latin typeface="Arial" panose="020B0604020202020204" pitchFamily="34" charset="0"/>
              </a:rPr>
              <a:t>	</a:t>
            </a:r>
            <a:r>
              <a:rPr lang="nl-NL" altLang="en-US" sz="2200" b="1" u="sng">
                <a:latin typeface="Arial" panose="020B0604020202020204" pitchFamily="34" charset="0"/>
              </a:rPr>
              <a:t>Schoolfonds€ 64</a:t>
            </a:r>
          </a:p>
          <a:p>
            <a:pPr eaLnBrk="1" hangingPunct="1"/>
            <a:r>
              <a:rPr lang="nl-NL" altLang="en-US" sz="2200" b="1">
                <a:latin typeface="Arial" panose="020B0604020202020204" pitchFamily="34" charset="0"/>
              </a:rPr>
              <a:t>	</a:t>
            </a:r>
            <a:r>
              <a:rPr lang="nl-NL" altLang="en-US" sz="2200" b="1" u="sng">
                <a:latin typeface="Arial" panose="020B0604020202020204" pitchFamily="34" charset="0"/>
              </a:rPr>
              <a:t>Ouderraad €11,50 </a:t>
            </a:r>
          </a:p>
        </p:txBody>
      </p:sp>
      <p:sp>
        <p:nvSpPr>
          <p:cNvPr id="50181" name="WordArt 4"/>
          <p:cNvSpPr>
            <a:spLocks noChangeArrowheads="1" noChangeShapeType="1" noTextEdit="1"/>
          </p:cNvSpPr>
          <p:nvPr/>
        </p:nvSpPr>
        <p:spPr bwMode="auto">
          <a:xfrm>
            <a:off x="1454027" y="7483445"/>
            <a:ext cx="4281484" cy="1787781"/>
          </a:xfrm>
          <a:prstGeom prst="rect">
            <a:avLst/>
          </a:prstGeom>
        </p:spPr>
        <p:txBody>
          <a:bodyPr wrap="none" lIns="99094" tIns="49547" rIns="99094" bIns="49547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defTabSz="990935">
              <a:defRPr/>
            </a:pPr>
            <a:r>
              <a:rPr lang="en-US" sz="39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C0C0"/>
                </a:solidFill>
                <a:latin typeface="Arial Black" panose="020B0A04020102020204" pitchFamily="34" charset="0"/>
              </a:rPr>
              <a:t>ouders/leerlingen</a:t>
            </a:r>
          </a:p>
          <a:p>
            <a:pPr algn="ctr" defTabSz="990935">
              <a:defRPr/>
            </a:pPr>
            <a:r>
              <a:rPr lang="en-US" sz="39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C0C0"/>
                </a:solidFill>
                <a:latin typeface="Arial Black" panose="020B0A04020102020204" pitchFamily="34" charset="0"/>
              </a:rPr>
              <a:t>uitnodigen</a:t>
            </a:r>
          </a:p>
        </p:txBody>
      </p:sp>
    </p:spTree>
    <p:extLst>
      <p:ext uri="{BB962C8B-B14F-4D97-AF65-F5344CB8AC3E}">
        <p14:creationId xmlns:p14="http://schemas.microsoft.com/office/powerpoint/2010/main" val="30987913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5135" indent="-309667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8669" indent="-24773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34137" indent="-24773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29604" indent="-24773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25072" indent="-2477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20540" indent="-2477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16007" indent="-2477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11475" indent="-2477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90935">
              <a:spcBef>
                <a:spcPct val="0"/>
              </a:spcBef>
              <a:defRPr/>
            </a:pPr>
            <a:fld id="{50804CA9-3C98-4093-81A3-A113D150D277}" type="slidenum">
              <a:rPr lang="nl-NL" altLang="en-US">
                <a:solidFill>
                  <a:prstClr val="black"/>
                </a:solidFill>
              </a:rPr>
              <a:pPr defTabSz="990935">
                <a:spcBef>
                  <a:spcPct val="0"/>
                </a:spcBef>
                <a:defRPr/>
              </a:pPr>
              <a:t>5</a:t>
            </a:fld>
            <a:endParaRPr lang="nl-NL" altLang="en-US">
              <a:solidFill>
                <a:prstClr val="black"/>
              </a:solidFill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8804" y="4716472"/>
            <a:ext cx="5325948" cy="468270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altLang="en-US" sz="2200" b="1" u="sng">
                <a:latin typeface="Arial" panose="020B0604020202020204" pitchFamily="34" charset="0"/>
              </a:rPr>
              <a:t>Overtuig jezelf:</a:t>
            </a:r>
          </a:p>
          <a:p>
            <a:pPr eaLnBrk="1" hangingPunct="1"/>
            <a:r>
              <a:rPr lang="nl-NL" altLang="en-US" sz="2200" b="1" u="sng">
                <a:latin typeface="Arial" panose="020B0604020202020204" pitchFamily="34" charset="0"/>
              </a:rPr>
              <a:t>Onkosten: </a:t>
            </a:r>
          </a:p>
          <a:p>
            <a:pPr eaLnBrk="1" hangingPunct="1"/>
            <a:r>
              <a:rPr lang="nl-NL" altLang="en-US" sz="2200" b="1">
                <a:latin typeface="Arial" panose="020B0604020202020204" pitchFamily="34" charset="0"/>
              </a:rPr>
              <a:t>	</a:t>
            </a:r>
            <a:r>
              <a:rPr lang="nl-NL" altLang="en-US" sz="2200" b="1" u="sng">
                <a:latin typeface="Arial" panose="020B0604020202020204" pitchFamily="34" charset="0"/>
              </a:rPr>
              <a:t>brugklas 1 </a:t>
            </a:r>
          </a:p>
          <a:p>
            <a:pPr eaLnBrk="1" hangingPunct="1"/>
            <a:r>
              <a:rPr lang="nl-NL" altLang="en-US" sz="2200" b="1">
                <a:latin typeface="Arial" panose="020B0604020202020204" pitchFamily="34" charset="0"/>
              </a:rPr>
              <a:t>	</a:t>
            </a:r>
            <a:r>
              <a:rPr lang="nl-NL" altLang="en-US" sz="2200" b="1" u="sng">
                <a:latin typeface="Arial" panose="020B0604020202020204" pitchFamily="34" charset="0"/>
              </a:rPr>
              <a:t>Schoolfonds€ 64</a:t>
            </a:r>
          </a:p>
          <a:p>
            <a:pPr eaLnBrk="1" hangingPunct="1"/>
            <a:r>
              <a:rPr lang="nl-NL" altLang="en-US" sz="2200" b="1">
                <a:latin typeface="Arial" panose="020B0604020202020204" pitchFamily="34" charset="0"/>
              </a:rPr>
              <a:t>	</a:t>
            </a:r>
            <a:r>
              <a:rPr lang="nl-NL" altLang="en-US" sz="2200" b="1" u="sng">
                <a:latin typeface="Arial" panose="020B0604020202020204" pitchFamily="34" charset="0"/>
              </a:rPr>
              <a:t>Ouderraad €11,50 </a:t>
            </a:r>
          </a:p>
        </p:txBody>
      </p:sp>
      <p:sp>
        <p:nvSpPr>
          <p:cNvPr id="50181" name="WordArt 4"/>
          <p:cNvSpPr>
            <a:spLocks noChangeArrowheads="1" noChangeShapeType="1" noTextEdit="1"/>
          </p:cNvSpPr>
          <p:nvPr/>
        </p:nvSpPr>
        <p:spPr bwMode="auto">
          <a:xfrm>
            <a:off x="1454027" y="7483445"/>
            <a:ext cx="4281484" cy="1787781"/>
          </a:xfrm>
          <a:prstGeom prst="rect">
            <a:avLst/>
          </a:prstGeom>
        </p:spPr>
        <p:txBody>
          <a:bodyPr wrap="none" lIns="99094" tIns="49547" rIns="99094" bIns="49547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defTabSz="990935">
              <a:defRPr/>
            </a:pPr>
            <a:r>
              <a:rPr lang="en-US" sz="39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C0C0"/>
                </a:solidFill>
                <a:latin typeface="Arial Black" panose="020B0A04020102020204" pitchFamily="34" charset="0"/>
              </a:rPr>
              <a:t>ouders/leerlingen</a:t>
            </a:r>
          </a:p>
          <a:p>
            <a:pPr algn="ctr" defTabSz="990935">
              <a:defRPr/>
            </a:pPr>
            <a:r>
              <a:rPr lang="en-US" sz="39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C0C0"/>
                </a:solidFill>
                <a:latin typeface="Arial Black" panose="020B0A04020102020204" pitchFamily="34" charset="0"/>
              </a:rPr>
              <a:t>uitnodigen</a:t>
            </a:r>
          </a:p>
        </p:txBody>
      </p:sp>
    </p:spTree>
    <p:extLst>
      <p:ext uri="{BB962C8B-B14F-4D97-AF65-F5344CB8AC3E}">
        <p14:creationId xmlns:p14="http://schemas.microsoft.com/office/powerpoint/2010/main" val="2489811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5135" indent="-309667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8669" indent="-24773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34137" indent="-24773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29604" indent="-24773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25072" indent="-2477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20540" indent="-2477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16007" indent="-2477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11475" indent="-2477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90935">
              <a:spcBef>
                <a:spcPct val="0"/>
              </a:spcBef>
              <a:defRPr/>
            </a:pPr>
            <a:fld id="{50804CA9-3C98-4093-81A3-A113D150D277}" type="slidenum">
              <a:rPr lang="nl-NL" altLang="en-US">
                <a:solidFill>
                  <a:prstClr val="black"/>
                </a:solidFill>
              </a:rPr>
              <a:pPr defTabSz="990935">
                <a:spcBef>
                  <a:spcPct val="0"/>
                </a:spcBef>
                <a:defRPr/>
              </a:pPr>
              <a:t>6</a:t>
            </a:fld>
            <a:endParaRPr lang="nl-NL" altLang="en-US">
              <a:solidFill>
                <a:prstClr val="black"/>
              </a:solidFill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8804" y="4716472"/>
            <a:ext cx="5325948" cy="468270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altLang="en-US" sz="2200" b="1" u="sng">
                <a:latin typeface="Arial" panose="020B0604020202020204" pitchFamily="34" charset="0"/>
              </a:rPr>
              <a:t>Overtuig jezelf:</a:t>
            </a:r>
          </a:p>
          <a:p>
            <a:pPr eaLnBrk="1" hangingPunct="1"/>
            <a:r>
              <a:rPr lang="nl-NL" altLang="en-US" sz="2200" b="1" u="sng">
                <a:latin typeface="Arial" panose="020B0604020202020204" pitchFamily="34" charset="0"/>
              </a:rPr>
              <a:t>Onkosten: </a:t>
            </a:r>
          </a:p>
          <a:p>
            <a:pPr eaLnBrk="1" hangingPunct="1"/>
            <a:r>
              <a:rPr lang="nl-NL" altLang="en-US" sz="2200" b="1">
                <a:latin typeface="Arial" panose="020B0604020202020204" pitchFamily="34" charset="0"/>
              </a:rPr>
              <a:t>	</a:t>
            </a:r>
            <a:r>
              <a:rPr lang="nl-NL" altLang="en-US" sz="2200" b="1" u="sng">
                <a:latin typeface="Arial" panose="020B0604020202020204" pitchFamily="34" charset="0"/>
              </a:rPr>
              <a:t>brugklas 1 </a:t>
            </a:r>
          </a:p>
          <a:p>
            <a:pPr eaLnBrk="1" hangingPunct="1"/>
            <a:r>
              <a:rPr lang="nl-NL" altLang="en-US" sz="2200" b="1">
                <a:latin typeface="Arial" panose="020B0604020202020204" pitchFamily="34" charset="0"/>
              </a:rPr>
              <a:t>	</a:t>
            </a:r>
            <a:r>
              <a:rPr lang="nl-NL" altLang="en-US" sz="2200" b="1" u="sng">
                <a:latin typeface="Arial" panose="020B0604020202020204" pitchFamily="34" charset="0"/>
              </a:rPr>
              <a:t>Schoolfonds€ 64</a:t>
            </a:r>
          </a:p>
          <a:p>
            <a:pPr eaLnBrk="1" hangingPunct="1"/>
            <a:r>
              <a:rPr lang="nl-NL" altLang="en-US" sz="2200" b="1">
                <a:latin typeface="Arial" panose="020B0604020202020204" pitchFamily="34" charset="0"/>
              </a:rPr>
              <a:t>	</a:t>
            </a:r>
            <a:r>
              <a:rPr lang="nl-NL" altLang="en-US" sz="2200" b="1" u="sng">
                <a:latin typeface="Arial" panose="020B0604020202020204" pitchFamily="34" charset="0"/>
              </a:rPr>
              <a:t>Ouderraad €11,50 </a:t>
            </a:r>
          </a:p>
        </p:txBody>
      </p:sp>
      <p:sp>
        <p:nvSpPr>
          <p:cNvPr id="50181" name="WordArt 4"/>
          <p:cNvSpPr>
            <a:spLocks noChangeArrowheads="1" noChangeShapeType="1" noTextEdit="1"/>
          </p:cNvSpPr>
          <p:nvPr/>
        </p:nvSpPr>
        <p:spPr bwMode="auto">
          <a:xfrm>
            <a:off x="1454027" y="7483445"/>
            <a:ext cx="4281484" cy="1787781"/>
          </a:xfrm>
          <a:prstGeom prst="rect">
            <a:avLst/>
          </a:prstGeom>
        </p:spPr>
        <p:txBody>
          <a:bodyPr wrap="none" lIns="99094" tIns="49547" rIns="99094" bIns="49547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defTabSz="990935">
              <a:defRPr/>
            </a:pPr>
            <a:r>
              <a:rPr lang="en-US" sz="39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C0C0"/>
                </a:solidFill>
                <a:latin typeface="Arial Black" panose="020B0A04020102020204" pitchFamily="34" charset="0"/>
              </a:rPr>
              <a:t>ouders/leerlingen</a:t>
            </a:r>
          </a:p>
          <a:p>
            <a:pPr algn="ctr" defTabSz="990935">
              <a:defRPr/>
            </a:pPr>
            <a:r>
              <a:rPr lang="en-US" sz="39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C0C0"/>
                </a:solidFill>
                <a:latin typeface="Arial Black" panose="020B0A04020102020204" pitchFamily="34" charset="0"/>
              </a:rPr>
              <a:t>uitnodigen</a:t>
            </a:r>
          </a:p>
        </p:txBody>
      </p:sp>
    </p:spTree>
    <p:extLst>
      <p:ext uri="{BB962C8B-B14F-4D97-AF65-F5344CB8AC3E}">
        <p14:creationId xmlns:p14="http://schemas.microsoft.com/office/powerpoint/2010/main" val="39567186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5135" indent="-309667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8669" indent="-24773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34137" indent="-24773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29604" indent="-24773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25072" indent="-2477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20540" indent="-2477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16007" indent="-2477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11475" indent="-2477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90935">
              <a:spcBef>
                <a:spcPct val="0"/>
              </a:spcBef>
              <a:defRPr/>
            </a:pPr>
            <a:fld id="{50804CA9-3C98-4093-81A3-A113D150D277}" type="slidenum">
              <a:rPr lang="nl-NL" altLang="en-US">
                <a:solidFill>
                  <a:prstClr val="black"/>
                </a:solidFill>
              </a:rPr>
              <a:pPr defTabSz="990935">
                <a:spcBef>
                  <a:spcPct val="0"/>
                </a:spcBef>
                <a:defRPr/>
              </a:pPr>
              <a:t>7</a:t>
            </a:fld>
            <a:endParaRPr lang="nl-NL" altLang="en-US">
              <a:solidFill>
                <a:prstClr val="black"/>
              </a:solidFill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8804" y="4716472"/>
            <a:ext cx="5325948" cy="468270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altLang="en-US" sz="2200" b="1" u="sng">
                <a:latin typeface="Arial" panose="020B0604020202020204" pitchFamily="34" charset="0"/>
              </a:rPr>
              <a:t>Overtuig jezelf:</a:t>
            </a:r>
          </a:p>
          <a:p>
            <a:pPr eaLnBrk="1" hangingPunct="1"/>
            <a:r>
              <a:rPr lang="nl-NL" altLang="en-US" sz="2200" b="1" u="sng">
                <a:latin typeface="Arial" panose="020B0604020202020204" pitchFamily="34" charset="0"/>
              </a:rPr>
              <a:t>Onkosten: </a:t>
            </a:r>
          </a:p>
          <a:p>
            <a:pPr eaLnBrk="1" hangingPunct="1"/>
            <a:r>
              <a:rPr lang="nl-NL" altLang="en-US" sz="2200" b="1">
                <a:latin typeface="Arial" panose="020B0604020202020204" pitchFamily="34" charset="0"/>
              </a:rPr>
              <a:t>	</a:t>
            </a:r>
            <a:r>
              <a:rPr lang="nl-NL" altLang="en-US" sz="2200" b="1" u="sng">
                <a:latin typeface="Arial" panose="020B0604020202020204" pitchFamily="34" charset="0"/>
              </a:rPr>
              <a:t>brugklas 1 </a:t>
            </a:r>
          </a:p>
          <a:p>
            <a:pPr eaLnBrk="1" hangingPunct="1"/>
            <a:r>
              <a:rPr lang="nl-NL" altLang="en-US" sz="2200" b="1">
                <a:latin typeface="Arial" panose="020B0604020202020204" pitchFamily="34" charset="0"/>
              </a:rPr>
              <a:t>	</a:t>
            </a:r>
            <a:r>
              <a:rPr lang="nl-NL" altLang="en-US" sz="2200" b="1" u="sng">
                <a:latin typeface="Arial" panose="020B0604020202020204" pitchFamily="34" charset="0"/>
              </a:rPr>
              <a:t>Schoolfonds€ 64</a:t>
            </a:r>
          </a:p>
          <a:p>
            <a:pPr eaLnBrk="1" hangingPunct="1"/>
            <a:r>
              <a:rPr lang="nl-NL" altLang="en-US" sz="2200" b="1">
                <a:latin typeface="Arial" panose="020B0604020202020204" pitchFamily="34" charset="0"/>
              </a:rPr>
              <a:t>	</a:t>
            </a:r>
            <a:r>
              <a:rPr lang="nl-NL" altLang="en-US" sz="2200" b="1" u="sng">
                <a:latin typeface="Arial" panose="020B0604020202020204" pitchFamily="34" charset="0"/>
              </a:rPr>
              <a:t>Ouderraad €11,50 </a:t>
            </a:r>
          </a:p>
        </p:txBody>
      </p:sp>
      <p:sp>
        <p:nvSpPr>
          <p:cNvPr id="50181" name="WordArt 4"/>
          <p:cNvSpPr>
            <a:spLocks noChangeArrowheads="1" noChangeShapeType="1" noTextEdit="1"/>
          </p:cNvSpPr>
          <p:nvPr/>
        </p:nvSpPr>
        <p:spPr bwMode="auto">
          <a:xfrm>
            <a:off x="1454027" y="7483445"/>
            <a:ext cx="4281484" cy="1787781"/>
          </a:xfrm>
          <a:prstGeom prst="rect">
            <a:avLst/>
          </a:prstGeom>
        </p:spPr>
        <p:txBody>
          <a:bodyPr wrap="none" lIns="99094" tIns="49547" rIns="99094" bIns="49547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defTabSz="990935">
              <a:defRPr/>
            </a:pPr>
            <a:r>
              <a:rPr lang="en-US" sz="39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C0C0"/>
                </a:solidFill>
                <a:latin typeface="Arial Black" panose="020B0A04020102020204" pitchFamily="34" charset="0"/>
              </a:rPr>
              <a:t>ouders/leerlingen</a:t>
            </a:r>
          </a:p>
          <a:p>
            <a:pPr algn="ctr" defTabSz="990935">
              <a:defRPr/>
            </a:pPr>
            <a:r>
              <a:rPr lang="en-US" sz="39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C0C0"/>
                </a:solidFill>
                <a:latin typeface="Arial Black" panose="020B0A04020102020204" pitchFamily="34" charset="0"/>
              </a:rPr>
              <a:t>uitnodigen</a:t>
            </a:r>
          </a:p>
        </p:txBody>
      </p:sp>
    </p:spTree>
    <p:extLst>
      <p:ext uri="{BB962C8B-B14F-4D97-AF65-F5344CB8AC3E}">
        <p14:creationId xmlns:p14="http://schemas.microsoft.com/office/powerpoint/2010/main" val="7362441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5135" indent="-309667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8669" indent="-24773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34137" indent="-24773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29604" indent="-24773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25072" indent="-2477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20540" indent="-2477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16007" indent="-2477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11475" indent="-2477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90935">
              <a:spcBef>
                <a:spcPct val="0"/>
              </a:spcBef>
              <a:defRPr/>
            </a:pPr>
            <a:fld id="{50804CA9-3C98-4093-81A3-A113D150D277}" type="slidenum">
              <a:rPr lang="nl-NL" altLang="en-US">
                <a:solidFill>
                  <a:prstClr val="black"/>
                </a:solidFill>
              </a:rPr>
              <a:pPr defTabSz="990935">
                <a:spcBef>
                  <a:spcPct val="0"/>
                </a:spcBef>
                <a:defRPr/>
              </a:pPr>
              <a:t>8</a:t>
            </a:fld>
            <a:endParaRPr lang="nl-NL" altLang="en-US">
              <a:solidFill>
                <a:prstClr val="black"/>
              </a:solidFill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8804" y="4716472"/>
            <a:ext cx="5325948" cy="468270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altLang="en-US" sz="2200" b="1" u="sng">
                <a:latin typeface="Arial" panose="020B0604020202020204" pitchFamily="34" charset="0"/>
              </a:rPr>
              <a:t>Overtuig jezelf:</a:t>
            </a:r>
          </a:p>
          <a:p>
            <a:pPr eaLnBrk="1" hangingPunct="1"/>
            <a:r>
              <a:rPr lang="nl-NL" altLang="en-US" sz="2200" b="1" u="sng">
                <a:latin typeface="Arial" panose="020B0604020202020204" pitchFamily="34" charset="0"/>
              </a:rPr>
              <a:t>Onkosten: </a:t>
            </a:r>
          </a:p>
          <a:p>
            <a:pPr eaLnBrk="1" hangingPunct="1"/>
            <a:r>
              <a:rPr lang="nl-NL" altLang="en-US" sz="2200" b="1">
                <a:latin typeface="Arial" panose="020B0604020202020204" pitchFamily="34" charset="0"/>
              </a:rPr>
              <a:t>	</a:t>
            </a:r>
            <a:r>
              <a:rPr lang="nl-NL" altLang="en-US" sz="2200" b="1" u="sng">
                <a:latin typeface="Arial" panose="020B0604020202020204" pitchFamily="34" charset="0"/>
              </a:rPr>
              <a:t>brugklas 1 </a:t>
            </a:r>
          </a:p>
          <a:p>
            <a:pPr eaLnBrk="1" hangingPunct="1"/>
            <a:r>
              <a:rPr lang="nl-NL" altLang="en-US" sz="2200" b="1">
                <a:latin typeface="Arial" panose="020B0604020202020204" pitchFamily="34" charset="0"/>
              </a:rPr>
              <a:t>	</a:t>
            </a:r>
            <a:r>
              <a:rPr lang="nl-NL" altLang="en-US" sz="2200" b="1" u="sng">
                <a:latin typeface="Arial" panose="020B0604020202020204" pitchFamily="34" charset="0"/>
              </a:rPr>
              <a:t>Schoolfonds€ 64</a:t>
            </a:r>
          </a:p>
          <a:p>
            <a:pPr eaLnBrk="1" hangingPunct="1"/>
            <a:r>
              <a:rPr lang="nl-NL" altLang="en-US" sz="2200" b="1">
                <a:latin typeface="Arial" panose="020B0604020202020204" pitchFamily="34" charset="0"/>
              </a:rPr>
              <a:t>	</a:t>
            </a:r>
            <a:r>
              <a:rPr lang="nl-NL" altLang="en-US" sz="2200" b="1" u="sng">
                <a:latin typeface="Arial" panose="020B0604020202020204" pitchFamily="34" charset="0"/>
              </a:rPr>
              <a:t>Ouderraad €11,50 </a:t>
            </a:r>
          </a:p>
        </p:txBody>
      </p:sp>
      <p:sp>
        <p:nvSpPr>
          <p:cNvPr id="50181" name="WordArt 4"/>
          <p:cNvSpPr>
            <a:spLocks noChangeArrowheads="1" noChangeShapeType="1" noTextEdit="1"/>
          </p:cNvSpPr>
          <p:nvPr/>
        </p:nvSpPr>
        <p:spPr bwMode="auto">
          <a:xfrm>
            <a:off x="1454027" y="7483445"/>
            <a:ext cx="4281484" cy="1787781"/>
          </a:xfrm>
          <a:prstGeom prst="rect">
            <a:avLst/>
          </a:prstGeom>
        </p:spPr>
        <p:txBody>
          <a:bodyPr wrap="none" lIns="99094" tIns="49547" rIns="99094" bIns="49547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defTabSz="990935">
              <a:defRPr/>
            </a:pPr>
            <a:r>
              <a:rPr lang="en-US" sz="39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C0C0"/>
                </a:solidFill>
                <a:latin typeface="Arial Black" panose="020B0A04020102020204" pitchFamily="34" charset="0"/>
              </a:rPr>
              <a:t>ouders/leerlingen</a:t>
            </a:r>
          </a:p>
          <a:p>
            <a:pPr algn="ctr" defTabSz="990935">
              <a:defRPr/>
            </a:pPr>
            <a:r>
              <a:rPr lang="en-US" sz="39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C0C0"/>
                </a:solidFill>
                <a:latin typeface="Arial Black" panose="020B0A04020102020204" pitchFamily="34" charset="0"/>
              </a:rPr>
              <a:t>uitnodigen</a:t>
            </a:r>
          </a:p>
        </p:txBody>
      </p:sp>
    </p:spTree>
    <p:extLst>
      <p:ext uri="{BB962C8B-B14F-4D97-AF65-F5344CB8AC3E}">
        <p14:creationId xmlns:p14="http://schemas.microsoft.com/office/powerpoint/2010/main" val="1214752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5135" indent="-309667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8669" indent="-24773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34137" indent="-24773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29604" indent="-24773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25072" indent="-2477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20540" indent="-2477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16007" indent="-2477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11475" indent="-2477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90935">
              <a:spcBef>
                <a:spcPct val="0"/>
              </a:spcBef>
              <a:defRPr/>
            </a:pPr>
            <a:fld id="{50804CA9-3C98-4093-81A3-A113D150D277}" type="slidenum">
              <a:rPr lang="nl-NL" altLang="en-US">
                <a:solidFill>
                  <a:prstClr val="black"/>
                </a:solidFill>
              </a:rPr>
              <a:pPr defTabSz="990935">
                <a:spcBef>
                  <a:spcPct val="0"/>
                </a:spcBef>
                <a:defRPr/>
              </a:pPr>
              <a:t>9</a:t>
            </a:fld>
            <a:endParaRPr lang="nl-NL" altLang="en-US">
              <a:solidFill>
                <a:prstClr val="black"/>
              </a:solidFill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8804" y="4716472"/>
            <a:ext cx="5325948" cy="468270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altLang="en-US" sz="2200" b="1" u="sng">
                <a:latin typeface="Arial" panose="020B0604020202020204" pitchFamily="34" charset="0"/>
              </a:rPr>
              <a:t>Overtuig jezelf:</a:t>
            </a:r>
          </a:p>
          <a:p>
            <a:pPr eaLnBrk="1" hangingPunct="1"/>
            <a:r>
              <a:rPr lang="nl-NL" altLang="en-US" sz="2200" b="1" u="sng">
                <a:latin typeface="Arial" panose="020B0604020202020204" pitchFamily="34" charset="0"/>
              </a:rPr>
              <a:t>Onkosten: </a:t>
            </a:r>
          </a:p>
          <a:p>
            <a:pPr eaLnBrk="1" hangingPunct="1"/>
            <a:r>
              <a:rPr lang="nl-NL" altLang="en-US" sz="2200" b="1">
                <a:latin typeface="Arial" panose="020B0604020202020204" pitchFamily="34" charset="0"/>
              </a:rPr>
              <a:t>	</a:t>
            </a:r>
            <a:r>
              <a:rPr lang="nl-NL" altLang="en-US" sz="2200" b="1" u="sng">
                <a:latin typeface="Arial" panose="020B0604020202020204" pitchFamily="34" charset="0"/>
              </a:rPr>
              <a:t>brugklas 1 </a:t>
            </a:r>
          </a:p>
          <a:p>
            <a:pPr eaLnBrk="1" hangingPunct="1"/>
            <a:r>
              <a:rPr lang="nl-NL" altLang="en-US" sz="2200" b="1">
                <a:latin typeface="Arial" panose="020B0604020202020204" pitchFamily="34" charset="0"/>
              </a:rPr>
              <a:t>	</a:t>
            </a:r>
            <a:r>
              <a:rPr lang="nl-NL" altLang="en-US" sz="2200" b="1" u="sng">
                <a:latin typeface="Arial" panose="020B0604020202020204" pitchFamily="34" charset="0"/>
              </a:rPr>
              <a:t>Schoolfonds€ 64</a:t>
            </a:r>
          </a:p>
          <a:p>
            <a:pPr eaLnBrk="1" hangingPunct="1"/>
            <a:r>
              <a:rPr lang="nl-NL" altLang="en-US" sz="2200" b="1">
                <a:latin typeface="Arial" panose="020B0604020202020204" pitchFamily="34" charset="0"/>
              </a:rPr>
              <a:t>	</a:t>
            </a:r>
            <a:r>
              <a:rPr lang="nl-NL" altLang="en-US" sz="2200" b="1" u="sng">
                <a:latin typeface="Arial" panose="020B0604020202020204" pitchFamily="34" charset="0"/>
              </a:rPr>
              <a:t>Ouderraad €11,50 </a:t>
            </a:r>
          </a:p>
        </p:txBody>
      </p:sp>
      <p:sp>
        <p:nvSpPr>
          <p:cNvPr id="50181" name="WordArt 4"/>
          <p:cNvSpPr>
            <a:spLocks noChangeArrowheads="1" noChangeShapeType="1" noTextEdit="1"/>
          </p:cNvSpPr>
          <p:nvPr/>
        </p:nvSpPr>
        <p:spPr bwMode="auto">
          <a:xfrm>
            <a:off x="1454027" y="7483445"/>
            <a:ext cx="4281484" cy="1787781"/>
          </a:xfrm>
          <a:prstGeom prst="rect">
            <a:avLst/>
          </a:prstGeom>
        </p:spPr>
        <p:txBody>
          <a:bodyPr wrap="none" lIns="99094" tIns="49547" rIns="99094" bIns="49547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defTabSz="990935">
              <a:defRPr/>
            </a:pPr>
            <a:r>
              <a:rPr lang="en-US" sz="39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C0C0"/>
                </a:solidFill>
                <a:latin typeface="Arial Black" panose="020B0A04020102020204" pitchFamily="34" charset="0"/>
              </a:rPr>
              <a:t>ouders/leerlingen</a:t>
            </a:r>
          </a:p>
          <a:p>
            <a:pPr algn="ctr" defTabSz="990935">
              <a:defRPr/>
            </a:pPr>
            <a:r>
              <a:rPr lang="en-US" sz="39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C0C0"/>
                </a:solidFill>
                <a:latin typeface="Arial Black" panose="020B0A04020102020204" pitchFamily="34" charset="0"/>
              </a:rPr>
              <a:t>uitnodigen</a:t>
            </a:r>
          </a:p>
        </p:txBody>
      </p:sp>
    </p:spTree>
    <p:extLst>
      <p:ext uri="{BB962C8B-B14F-4D97-AF65-F5344CB8AC3E}">
        <p14:creationId xmlns:p14="http://schemas.microsoft.com/office/powerpoint/2010/main" val="29070285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5135" indent="-309667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8669" indent="-24773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34137" indent="-24773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29604" indent="-24773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25072" indent="-2477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20540" indent="-2477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16007" indent="-2477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11475" indent="-2477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90935">
              <a:spcBef>
                <a:spcPct val="0"/>
              </a:spcBef>
              <a:defRPr/>
            </a:pPr>
            <a:fld id="{50804CA9-3C98-4093-81A3-A113D150D277}" type="slidenum">
              <a:rPr lang="nl-NL" altLang="en-US">
                <a:solidFill>
                  <a:prstClr val="black"/>
                </a:solidFill>
              </a:rPr>
              <a:pPr defTabSz="990935">
                <a:spcBef>
                  <a:spcPct val="0"/>
                </a:spcBef>
                <a:defRPr/>
              </a:pPr>
              <a:t>10</a:t>
            </a:fld>
            <a:endParaRPr lang="nl-NL" altLang="en-US">
              <a:solidFill>
                <a:prstClr val="black"/>
              </a:solidFill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8804" y="4716472"/>
            <a:ext cx="5325948" cy="468270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altLang="en-US" sz="2200" b="1" u="sng">
                <a:latin typeface="Arial" panose="020B0604020202020204" pitchFamily="34" charset="0"/>
              </a:rPr>
              <a:t>Overtuig jezelf:</a:t>
            </a:r>
          </a:p>
          <a:p>
            <a:pPr eaLnBrk="1" hangingPunct="1"/>
            <a:r>
              <a:rPr lang="nl-NL" altLang="en-US" sz="2200" b="1" u="sng">
                <a:latin typeface="Arial" panose="020B0604020202020204" pitchFamily="34" charset="0"/>
              </a:rPr>
              <a:t>Onkosten: </a:t>
            </a:r>
          </a:p>
          <a:p>
            <a:pPr eaLnBrk="1" hangingPunct="1"/>
            <a:r>
              <a:rPr lang="nl-NL" altLang="en-US" sz="2200" b="1">
                <a:latin typeface="Arial" panose="020B0604020202020204" pitchFamily="34" charset="0"/>
              </a:rPr>
              <a:t>	</a:t>
            </a:r>
            <a:r>
              <a:rPr lang="nl-NL" altLang="en-US" sz="2200" b="1" u="sng">
                <a:latin typeface="Arial" panose="020B0604020202020204" pitchFamily="34" charset="0"/>
              </a:rPr>
              <a:t>brugklas 1 </a:t>
            </a:r>
          </a:p>
          <a:p>
            <a:pPr eaLnBrk="1" hangingPunct="1"/>
            <a:r>
              <a:rPr lang="nl-NL" altLang="en-US" sz="2200" b="1">
                <a:latin typeface="Arial" panose="020B0604020202020204" pitchFamily="34" charset="0"/>
              </a:rPr>
              <a:t>	</a:t>
            </a:r>
            <a:r>
              <a:rPr lang="nl-NL" altLang="en-US" sz="2200" b="1" u="sng">
                <a:latin typeface="Arial" panose="020B0604020202020204" pitchFamily="34" charset="0"/>
              </a:rPr>
              <a:t>Schoolfonds€ 64</a:t>
            </a:r>
          </a:p>
          <a:p>
            <a:pPr eaLnBrk="1" hangingPunct="1"/>
            <a:r>
              <a:rPr lang="nl-NL" altLang="en-US" sz="2200" b="1">
                <a:latin typeface="Arial" panose="020B0604020202020204" pitchFamily="34" charset="0"/>
              </a:rPr>
              <a:t>	</a:t>
            </a:r>
            <a:r>
              <a:rPr lang="nl-NL" altLang="en-US" sz="2200" b="1" u="sng">
                <a:latin typeface="Arial" panose="020B0604020202020204" pitchFamily="34" charset="0"/>
              </a:rPr>
              <a:t>Ouderraad €11,50 </a:t>
            </a:r>
          </a:p>
        </p:txBody>
      </p:sp>
      <p:sp>
        <p:nvSpPr>
          <p:cNvPr id="50181" name="WordArt 4"/>
          <p:cNvSpPr>
            <a:spLocks noChangeArrowheads="1" noChangeShapeType="1" noTextEdit="1"/>
          </p:cNvSpPr>
          <p:nvPr/>
        </p:nvSpPr>
        <p:spPr bwMode="auto">
          <a:xfrm>
            <a:off x="1454027" y="7483445"/>
            <a:ext cx="4281484" cy="1787781"/>
          </a:xfrm>
          <a:prstGeom prst="rect">
            <a:avLst/>
          </a:prstGeom>
        </p:spPr>
        <p:txBody>
          <a:bodyPr wrap="none" lIns="99094" tIns="49547" rIns="99094" bIns="49547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defTabSz="990935">
              <a:defRPr/>
            </a:pPr>
            <a:r>
              <a:rPr lang="en-US" sz="39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C0C0"/>
                </a:solidFill>
                <a:latin typeface="Arial Black" panose="020B0A04020102020204" pitchFamily="34" charset="0"/>
              </a:rPr>
              <a:t>ouders/leerlingen</a:t>
            </a:r>
          </a:p>
          <a:p>
            <a:pPr algn="ctr" defTabSz="990935">
              <a:defRPr/>
            </a:pPr>
            <a:r>
              <a:rPr lang="en-US" sz="39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C0C0"/>
                </a:solidFill>
                <a:latin typeface="Arial Black" panose="020B0A04020102020204" pitchFamily="34" charset="0"/>
              </a:rPr>
              <a:t>uitnodigen</a:t>
            </a:r>
          </a:p>
        </p:txBody>
      </p:sp>
    </p:spTree>
    <p:extLst>
      <p:ext uri="{BB962C8B-B14F-4D97-AF65-F5344CB8AC3E}">
        <p14:creationId xmlns:p14="http://schemas.microsoft.com/office/powerpoint/2010/main" val="4234546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BF0BD6-667C-463A-93BE-4D14E3CBCE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57B8864-464E-44E8-8170-A02FFE362D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CE48A4E-74CC-487F-9021-332B29E9B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36BB4-7CA9-482F-B0C1-2DB3C0491836}" type="datetimeFigureOut">
              <a:rPr lang="nl-NL" smtClean="0"/>
              <a:t>6-10-2022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9AC3507-4145-4B82-92BB-FB92CB252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51AB1AC-3385-4D04-A7A6-B0A4F80CF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9B977-B36F-4F34-B7C5-6768DEB506C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2447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934089-45AF-49B4-B7F8-B8161178D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A12E1CC-AFDF-4503-870A-067D3E10DE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4F3576C-EA52-404B-A7EF-55602CB52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36BB4-7CA9-482F-B0C1-2DB3C0491836}" type="datetimeFigureOut">
              <a:rPr lang="nl-NL" smtClean="0"/>
              <a:t>6-10-2022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7B3D06F-3553-4CE2-AA58-37024BC4C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D1AC8A6-EE0E-4B77-944D-BDCCCA205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9B977-B36F-4F34-B7C5-6768DEB506C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485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05EDC920-1564-4418-AB84-5EA352F4C9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4DA0A68-AE86-4C98-AEAC-2F8C60FBBE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9CD2245-0D4B-48E7-AE05-2D21E3E88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36BB4-7CA9-482F-B0C1-2DB3C0491836}" type="datetimeFigureOut">
              <a:rPr lang="nl-NL" smtClean="0"/>
              <a:t>6-10-2022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7F3ADF4-85F5-4F9E-9586-7E1F77B0A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662CA9B-661F-4191-B49E-0850593F6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9B977-B36F-4F34-B7C5-6768DEB506C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2498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E6D7A6-3938-456C-AE87-E5C1D9189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36C2A41-F514-4736-841D-6452139DBA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B6E27AF-0B60-47D4-95F8-F70984589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36BB4-7CA9-482F-B0C1-2DB3C0491836}" type="datetimeFigureOut">
              <a:rPr lang="nl-NL" smtClean="0"/>
              <a:t>6-10-2022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BE51494-34E1-4815-BE7F-6883F4F2D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4A7A925-FE8D-4389-ADFD-1527F41FD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9B977-B36F-4F34-B7C5-6768DEB506C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940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D1C436-0FB0-4D2C-958C-6A19198D9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0BA4467-B4C1-4108-A963-5643F9F21A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E46E57D-AA59-4DFF-BF5D-77FB1521B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36BB4-7CA9-482F-B0C1-2DB3C0491836}" type="datetimeFigureOut">
              <a:rPr lang="nl-NL" smtClean="0"/>
              <a:t>6-10-2022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1F8999A-FA27-40B0-AA55-3B457B497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196241A-2758-4D2F-9E32-58F17ACE4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9B977-B36F-4F34-B7C5-6768DEB506C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2530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C82E7E-7AC0-4F7D-BE22-2D87206D7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8C584F1-466B-4573-9AD3-871448832E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8F695F1-0BAA-4DE5-BCB8-96CCBAB639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861BDEC-E43A-4FE3-8454-43830FB39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36BB4-7CA9-482F-B0C1-2DB3C0491836}" type="datetimeFigureOut">
              <a:rPr lang="nl-NL" smtClean="0"/>
              <a:t>6-10-2022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FB152CC-255C-4167-8A3D-7E540D736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D6ADE12-F30B-4841-B4FD-657C4FCC3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9B977-B36F-4F34-B7C5-6768DEB506C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8755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D2EB21-12BF-43A1-8EA7-F00A98769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E5E958E-E1F5-4EDF-ACAA-0A983206B6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8563D54-883C-4D60-96D3-E5B0EEE8E3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119FD263-AE06-41D0-9472-F010083633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02BFEB06-FEB5-49F1-882C-345C01DCBE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72B1E874-DCD8-4789-A80B-8AD693D72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36BB4-7CA9-482F-B0C1-2DB3C0491836}" type="datetimeFigureOut">
              <a:rPr lang="nl-NL" smtClean="0"/>
              <a:t>6-10-2022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D8B3E496-A866-454F-8B1B-8DA884571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1E23EBE6-F37F-4B07-A849-D1FC9F18A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9B977-B36F-4F34-B7C5-6768DEB506C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4466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3BF4E5-25E5-42DF-96B9-755F3F197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13ADF49C-BD3B-4464-919E-F74D6E8E0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36BB4-7CA9-482F-B0C1-2DB3C0491836}" type="datetimeFigureOut">
              <a:rPr lang="nl-NL" smtClean="0"/>
              <a:t>6-10-2022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2ED4623E-3F4D-47C3-AE95-E07DEB267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DE7FAD6D-613B-4069-A693-5071FF644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9B977-B36F-4F34-B7C5-6768DEB506C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252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5B5F45EC-AB98-4DF3-B664-4069A77A4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36BB4-7CA9-482F-B0C1-2DB3C0491836}" type="datetimeFigureOut">
              <a:rPr lang="nl-NL" smtClean="0"/>
              <a:t>6-10-2022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6E1619E0-8B4D-4297-804A-E4968D861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5BDDE7E-6D5E-4813-8840-CB310CDD8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9B977-B36F-4F34-B7C5-6768DEB506C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2247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CA4D77-D39E-4619-8E83-A1DA20CC6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9FD3095-605B-4FAD-8320-214F41A308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3E85F92-5660-4104-87F7-320CCEE6E4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0A588D7-5F4B-415D-AEAB-4DC62C441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36BB4-7CA9-482F-B0C1-2DB3C0491836}" type="datetimeFigureOut">
              <a:rPr lang="nl-NL" smtClean="0"/>
              <a:t>6-10-2022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C47AA66-B1FF-4528-B455-5D6C69B70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F641A70-6F7A-49D7-A515-B9376365C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9B977-B36F-4F34-B7C5-6768DEB506C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0594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8E1854-3C3E-49A5-A697-776DF1A6C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C8729387-8699-4169-B7E7-C99DF98064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E7FF583-C0D4-4729-AFE1-4B02F774AD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B61268B-9E8E-4B38-93AE-F7A142CA9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36BB4-7CA9-482F-B0C1-2DB3C0491836}" type="datetimeFigureOut">
              <a:rPr lang="nl-NL" smtClean="0"/>
              <a:t>6-10-2022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58B4F7A-64A8-459E-A109-6785AB5AA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8DCCA6C-BA2C-4454-BA00-8F4F0D131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9B977-B36F-4F34-B7C5-6768DEB506C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6195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F65E9F3-7401-4861-AC72-A9AE85E53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101F737-C8F3-4D69-8687-49C08DCE67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B4A01C8-91CD-4E44-81CA-B30BA74441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36BB4-7CA9-482F-B0C1-2DB3C0491836}" type="datetimeFigureOut">
              <a:rPr lang="nl-NL" smtClean="0"/>
              <a:t>6-10-2022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9038C72-EF10-4FB2-99A7-3833BF7A54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A741C85-D67E-42F9-A3E3-366D0EF346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9B977-B36F-4F34-B7C5-6768DEB506C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2456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hyperlink" Target="mailto:f.schut@rsgterapel.nl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RSG wenst je...">
            <a:extLst>
              <a:ext uri="{FF2B5EF4-FFF2-40B4-BE49-F238E27FC236}">
                <a16:creationId xmlns:a16="http://schemas.microsoft.com/office/drawing/2014/main" id="{E27B4DDC-FAD6-455A-B9D2-24A0ADEB931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576" b="13438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2" descr="RSG wenst je...">
            <a:extLst>
              <a:ext uri="{FF2B5EF4-FFF2-40B4-BE49-F238E27FC236}">
                <a16:creationId xmlns:a16="http://schemas.microsoft.com/office/drawing/2014/main" id="{5F39F9A8-4C79-40F8-B666-9E0BD934763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4185BA02-AF1A-4135-9C8B-65204CA56CD7}"/>
              </a:ext>
            </a:extLst>
          </p:cNvPr>
          <p:cNvSpPr txBox="1"/>
          <p:nvPr/>
        </p:nvSpPr>
        <p:spPr>
          <a:xfrm>
            <a:off x="3985146" y="5724939"/>
            <a:ext cx="110608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Samen bouwen aan de toekomst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2AD41E78-048D-4265-A497-47AD253374DC}"/>
              </a:ext>
            </a:extLst>
          </p:cNvPr>
          <p:cNvSpPr txBox="1"/>
          <p:nvPr/>
        </p:nvSpPr>
        <p:spPr>
          <a:xfrm>
            <a:off x="1050878" y="2873512"/>
            <a:ext cx="11616564" cy="707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Welkom op de voorlichtingsavond van mavo 4</a:t>
            </a:r>
          </a:p>
        </p:txBody>
      </p:sp>
    </p:spTree>
    <p:extLst>
      <p:ext uri="{BB962C8B-B14F-4D97-AF65-F5344CB8AC3E}">
        <p14:creationId xmlns:p14="http://schemas.microsoft.com/office/powerpoint/2010/main" val="1153477972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hoek 18">
            <a:extLst>
              <a:ext uri="{FF2B5EF4-FFF2-40B4-BE49-F238E27FC236}">
                <a16:creationId xmlns:a16="http://schemas.microsoft.com/office/drawing/2014/main" id="{655530E8-D309-034C-8A33-8805BC3360AF}"/>
              </a:ext>
            </a:extLst>
          </p:cNvPr>
          <p:cNvSpPr/>
          <p:nvPr/>
        </p:nvSpPr>
        <p:spPr>
          <a:xfrm>
            <a:off x="8249581" y="-32169"/>
            <a:ext cx="3942417" cy="5903893"/>
          </a:xfrm>
          <a:prstGeom prst="rect">
            <a:avLst/>
          </a:prstGeom>
          <a:solidFill>
            <a:srgbClr val="E75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7" name="Rechthoek 16">
            <a:extLst>
              <a:ext uri="{FF2B5EF4-FFF2-40B4-BE49-F238E27FC236}">
                <a16:creationId xmlns:a16="http://schemas.microsoft.com/office/drawing/2014/main" id="{6456AB46-5169-FE42-80A2-8FDC03154869}"/>
              </a:ext>
            </a:extLst>
          </p:cNvPr>
          <p:cNvSpPr/>
          <p:nvPr/>
        </p:nvSpPr>
        <p:spPr>
          <a:xfrm>
            <a:off x="-2" y="841644"/>
            <a:ext cx="8443075" cy="499791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nl-N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2DB5BCFE-4A8A-9342-9346-4979B09AC1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087033" y="4446155"/>
            <a:ext cx="6288340" cy="4443661"/>
          </a:xfrm>
          <a:prstGeom prst="rect">
            <a:avLst/>
          </a:prstGeom>
        </p:spPr>
      </p:pic>
      <p:sp>
        <p:nvSpPr>
          <p:cNvPr id="12" name="Rechthoek 3">
            <a:extLst>
              <a:ext uri="{FF2B5EF4-FFF2-40B4-BE49-F238E27FC236}">
                <a16:creationId xmlns:a16="http://schemas.microsoft.com/office/drawing/2014/main" id="{9BAB957A-5E92-9C45-ACC7-8768CD407FE1}"/>
              </a:ext>
            </a:extLst>
          </p:cNvPr>
          <p:cNvSpPr/>
          <p:nvPr/>
        </p:nvSpPr>
        <p:spPr>
          <a:xfrm>
            <a:off x="-26504" y="-32169"/>
            <a:ext cx="10272409" cy="1018444"/>
          </a:xfrm>
          <a:custGeom>
            <a:avLst/>
            <a:gdLst>
              <a:gd name="connsiteX0" fmla="*/ 0 w 8176381"/>
              <a:gd name="connsiteY0" fmla="*/ 0 h 1018444"/>
              <a:gd name="connsiteX1" fmla="*/ 8176381 w 8176381"/>
              <a:gd name="connsiteY1" fmla="*/ 0 h 1018444"/>
              <a:gd name="connsiteX2" fmla="*/ 8176381 w 8176381"/>
              <a:gd name="connsiteY2" fmla="*/ 1018444 h 1018444"/>
              <a:gd name="connsiteX3" fmla="*/ 0 w 8176381"/>
              <a:gd name="connsiteY3" fmla="*/ 1018444 h 1018444"/>
              <a:gd name="connsiteX4" fmla="*/ 0 w 8176381"/>
              <a:gd name="connsiteY4" fmla="*/ 0 h 1018444"/>
              <a:gd name="connsiteX0" fmla="*/ 0 w 8176381"/>
              <a:gd name="connsiteY0" fmla="*/ 0 h 1018444"/>
              <a:gd name="connsiteX1" fmla="*/ 8176381 w 8176381"/>
              <a:gd name="connsiteY1" fmla="*/ 0 h 1018444"/>
              <a:gd name="connsiteX2" fmla="*/ 6744305 w 8176381"/>
              <a:gd name="connsiteY2" fmla="*/ 1013606 h 1018444"/>
              <a:gd name="connsiteX3" fmla="*/ 0 w 8176381"/>
              <a:gd name="connsiteY3" fmla="*/ 1018444 h 1018444"/>
              <a:gd name="connsiteX4" fmla="*/ 0 w 8176381"/>
              <a:gd name="connsiteY4" fmla="*/ 0 h 1018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76381" h="1018444">
                <a:moveTo>
                  <a:pt x="0" y="0"/>
                </a:moveTo>
                <a:lnTo>
                  <a:pt x="8176381" y="0"/>
                </a:lnTo>
                <a:lnTo>
                  <a:pt x="6744305" y="1013606"/>
                </a:lnTo>
                <a:lnTo>
                  <a:pt x="0" y="1018444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dirty="0"/>
              <a:t>Bijeenkomst coaches</a:t>
            </a:r>
          </a:p>
        </p:txBody>
      </p:sp>
      <p:sp>
        <p:nvSpPr>
          <p:cNvPr id="13" name="Rechthoek 3">
            <a:extLst>
              <a:ext uri="{FF2B5EF4-FFF2-40B4-BE49-F238E27FC236}">
                <a16:creationId xmlns:a16="http://schemas.microsoft.com/office/drawing/2014/main" id="{BB77DE20-6E75-B84B-8EE6-B2C9B9374C0B}"/>
              </a:ext>
            </a:extLst>
          </p:cNvPr>
          <p:cNvSpPr/>
          <p:nvPr/>
        </p:nvSpPr>
        <p:spPr>
          <a:xfrm flipH="1">
            <a:off x="4015619" y="5839556"/>
            <a:ext cx="8176381" cy="1018444"/>
          </a:xfrm>
          <a:custGeom>
            <a:avLst/>
            <a:gdLst>
              <a:gd name="connsiteX0" fmla="*/ 0 w 8176381"/>
              <a:gd name="connsiteY0" fmla="*/ 0 h 1018444"/>
              <a:gd name="connsiteX1" fmla="*/ 8176381 w 8176381"/>
              <a:gd name="connsiteY1" fmla="*/ 0 h 1018444"/>
              <a:gd name="connsiteX2" fmla="*/ 8176381 w 8176381"/>
              <a:gd name="connsiteY2" fmla="*/ 1018444 h 1018444"/>
              <a:gd name="connsiteX3" fmla="*/ 0 w 8176381"/>
              <a:gd name="connsiteY3" fmla="*/ 1018444 h 1018444"/>
              <a:gd name="connsiteX4" fmla="*/ 0 w 8176381"/>
              <a:gd name="connsiteY4" fmla="*/ 0 h 1018444"/>
              <a:gd name="connsiteX0" fmla="*/ 0 w 8176381"/>
              <a:gd name="connsiteY0" fmla="*/ 0 h 1018444"/>
              <a:gd name="connsiteX1" fmla="*/ 8176381 w 8176381"/>
              <a:gd name="connsiteY1" fmla="*/ 0 h 1018444"/>
              <a:gd name="connsiteX2" fmla="*/ 6744305 w 8176381"/>
              <a:gd name="connsiteY2" fmla="*/ 1013606 h 1018444"/>
              <a:gd name="connsiteX3" fmla="*/ 0 w 8176381"/>
              <a:gd name="connsiteY3" fmla="*/ 1018444 h 1018444"/>
              <a:gd name="connsiteX4" fmla="*/ 0 w 8176381"/>
              <a:gd name="connsiteY4" fmla="*/ 0 h 1018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76381" h="1018444">
                <a:moveTo>
                  <a:pt x="0" y="0"/>
                </a:moveTo>
                <a:lnTo>
                  <a:pt x="8176381" y="0"/>
                </a:lnTo>
                <a:lnTo>
                  <a:pt x="6744305" y="1013606"/>
                </a:lnTo>
                <a:lnTo>
                  <a:pt x="0" y="1018444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C08EFABE-BE00-694C-875D-195F6EB47DD1}"/>
              </a:ext>
            </a:extLst>
          </p:cNvPr>
          <p:cNvSpPr txBox="1"/>
          <p:nvPr/>
        </p:nvSpPr>
        <p:spPr>
          <a:xfrm>
            <a:off x="2429737" y="6445767"/>
            <a:ext cx="1877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>
                <a:solidFill>
                  <a:srgbClr val="7A222E"/>
                </a:solidFill>
              </a:rPr>
              <a:t>www.rsgterapel.nl</a:t>
            </a:r>
            <a:endParaRPr lang="nl-NL" dirty="0"/>
          </a:p>
        </p:txBody>
      </p:sp>
      <p:sp>
        <p:nvSpPr>
          <p:cNvPr id="14" name="Rechthoek 13">
            <a:extLst>
              <a:ext uri="{FF2B5EF4-FFF2-40B4-BE49-F238E27FC236}">
                <a16:creationId xmlns:a16="http://schemas.microsoft.com/office/drawing/2014/main" id="{2DD64C6C-8444-AD4C-9826-40BEB2ED33BF}"/>
              </a:ext>
            </a:extLst>
          </p:cNvPr>
          <p:cNvSpPr/>
          <p:nvPr/>
        </p:nvSpPr>
        <p:spPr>
          <a:xfrm>
            <a:off x="9046946" y="5871724"/>
            <a:ext cx="284565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>
              <a:defRPr/>
            </a:pPr>
            <a:r>
              <a:rPr lang="nl-NL" sz="2800" b="1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yriad Pro" panose="020B0503030403020204" pitchFamily="34" charset="0"/>
              </a:rPr>
              <a:t>Samen bouwen</a:t>
            </a:r>
          </a:p>
          <a:p>
            <a:pPr lvl="0" algn="r">
              <a:defRPr/>
            </a:pPr>
            <a:r>
              <a:rPr lang="nl-NL" sz="2800" b="1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yriad Pro" panose="020B0503030403020204" pitchFamily="34" charset="0"/>
              </a:rPr>
              <a:t>aan de toekomst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294C2AC8-6A02-4F0C-A080-C22A54968BCC}"/>
              </a:ext>
            </a:extLst>
          </p:cNvPr>
          <p:cNvSpPr txBox="1"/>
          <p:nvPr/>
        </p:nvSpPr>
        <p:spPr>
          <a:xfrm>
            <a:off x="158135" y="1438351"/>
            <a:ext cx="8443075" cy="440120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M4A mw. </a:t>
            </a:r>
            <a:r>
              <a:rPr lang="en-US" sz="2800" dirty="0" err="1">
                <a:solidFill>
                  <a:schemeClr val="bg1"/>
                </a:solidFill>
              </a:rPr>
              <a:t>Kok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en</a:t>
            </a:r>
            <a:r>
              <a:rPr lang="en-US" sz="2800" dirty="0">
                <a:solidFill>
                  <a:schemeClr val="bg1"/>
                </a:solidFill>
              </a:rPr>
              <a:t> mw. </a:t>
            </a:r>
            <a:r>
              <a:rPr lang="en-US" sz="2800" dirty="0" err="1">
                <a:solidFill>
                  <a:schemeClr val="bg1"/>
                </a:solidFill>
              </a:rPr>
              <a:t>Traanman</a:t>
            </a:r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dirty="0" err="1">
                <a:solidFill>
                  <a:schemeClr val="bg1"/>
                </a:solidFill>
              </a:rPr>
              <a:t>lokaal</a:t>
            </a:r>
            <a:r>
              <a:rPr lang="en-US" sz="2800" dirty="0">
                <a:solidFill>
                  <a:schemeClr val="bg1"/>
                </a:solidFill>
              </a:rPr>
              <a:t> H 113</a:t>
            </a:r>
          </a:p>
          <a:p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dirty="0">
                <a:solidFill>
                  <a:schemeClr val="bg1"/>
                </a:solidFill>
              </a:rPr>
              <a:t>M4B mw. de Lange </a:t>
            </a:r>
            <a:r>
              <a:rPr lang="en-US" sz="2800" dirty="0" err="1">
                <a:solidFill>
                  <a:schemeClr val="bg1"/>
                </a:solidFill>
              </a:rPr>
              <a:t>en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dhr</a:t>
            </a:r>
            <a:r>
              <a:rPr lang="en-US" sz="2800" dirty="0">
                <a:solidFill>
                  <a:schemeClr val="bg1"/>
                </a:solidFill>
              </a:rPr>
              <a:t>. </a:t>
            </a:r>
            <a:r>
              <a:rPr lang="en-US" sz="2800" dirty="0" err="1">
                <a:solidFill>
                  <a:schemeClr val="bg1"/>
                </a:solidFill>
              </a:rPr>
              <a:t>Sterken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</a:p>
          <a:p>
            <a:r>
              <a:rPr lang="en-US" sz="2800" dirty="0" err="1">
                <a:solidFill>
                  <a:schemeClr val="bg1"/>
                </a:solidFill>
              </a:rPr>
              <a:t>lokaal</a:t>
            </a:r>
            <a:r>
              <a:rPr lang="en-US" sz="2800" dirty="0">
                <a:solidFill>
                  <a:schemeClr val="bg1"/>
                </a:solidFill>
              </a:rPr>
              <a:t> H117</a:t>
            </a:r>
          </a:p>
          <a:p>
            <a:endParaRPr lang="en-US" sz="2800" dirty="0">
              <a:solidFill>
                <a:schemeClr val="bg1"/>
              </a:solidFill>
            </a:endParaRPr>
          </a:p>
          <a:p>
            <a:pPr algn="ctr"/>
            <a:endParaRPr lang="en-US" sz="2800" dirty="0">
              <a:solidFill>
                <a:schemeClr val="bg1"/>
              </a:solidFill>
            </a:endParaRPr>
          </a:p>
          <a:p>
            <a:pPr algn="ctr"/>
            <a:endParaRPr lang="en-US" sz="2800" dirty="0">
              <a:solidFill>
                <a:schemeClr val="bg1"/>
              </a:solidFill>
            </a:endParaRPr>
          </a:p>
          <a:p>
            <a:pPr algn="ctr"/>
            <a:endParaRPr lang="en-US" sz="2800" dirty="0">
              <a:solidFill>
                <a:schemeClr val="bg1"/>
              </a:solidFill>
              <a:cs typeface="Calibri"/>
            </a:endParaRPr>
          </a:p>
          <a:p>
            <a:pPr algn="ctr"/>
            <a:endParaRPr lang="en-US" sz="2800" dirty="0">
              <a:solidFill>
                <a:schemeClr val="bg1"/>
              </a:solidFill>
              <a:cs typeface="Calibri"/>
            </a:endParaRPr>
          </a:p>
        </p:txBody>
      </p:sp>
      <p:sp>
        <p:nvSpPr>
          <p:cNvPr id="4" name="AutoShape 2">
            <a:extLst>
              <a:ext uri="{FF2B5EF4-FFF2-40B4-BE49-F238E27FC236}">
                <a16:creationId xmlns:a16="http://schemas.microsoft.com/office/drawing/2014/main" id="{205CF8B0-3B7C-49AE-9645-DF14EC66A89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416096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RSG wenst je...">
            <a:extLst>
              <a:ext uri="{FF2B5EF4-FFF2-40B4-BE49-F238E27FC236}">
                <a16:creationId xmlns:a16="http://schemas.microsoft.com/office/drawing/2014/main" id="{E27B4DDC-FAD6-455A-B9D2-24A0ADEB931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576" b="13438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2" descr="RSG wenst je...">
            <a:extLst>
              <a:ext uri="{FF2B5EF4-FFF2-40B4-BE49-F238E27FC236}">
                <a16:creationId xmlns:a16="http://schemas.microsoft.com/office/drawing/2014/main" id="{5F39F9A8-4C79-40F8-B666-9E0BD934763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4185BA02-AF1A-4135-9C8B-65204CA56CD7}"/>
              </a:ext>
            </a:extLst>
          </p:cNvPr>
          <p:cNvSpPr txBox="1"/>
          <p:nvPr/>
        </p:nvSpPr>
        <p:spPr>
          <a:xfrm>
            <a:off x="6620608" y="5724939"/>
            <a:ext cx="84253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Samen bouwen aan de toekomst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2AD41E78-048D-4265-A497-47AD253374DC}"/>
              </a:ext>
            </a:extLst>
          </p:cNvPr>
          <p:cNvSpPr txBox="1"/>
          <p:nvPr/>
        </p:nvSpPr>
        <p:spPr>
          <a:xfrm>
            <a:off x="773724" y="2189285"/>
            <a:ext cx="62601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96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mavo 4</a:t>
            </a:r>
          </a:p>
        </p:txBody>
      </p:sp>
    </p:spTree>
    <p:extLst>
      <p:ext uri="{BB962C8B-B14F-4D97-AF65-F5344CB8AC3E}">
        <p14:creationId xmlns:p14="http://schemas.microsoft.com/office/powerpoint/2010/main" val="98528829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hoek 18">
            <a:extLst>
              <a:ext uri="{FF2B5EF4-FFF2-40B4-BE49-F238E27FC236}">
                <a16:creationId xmlns:a16="http://schemas.microsoft.com/office/drawing/2014/main" id="{655530E8-D309-034C-8A33-8805BC3360AF}"/>
              </a:ext>
            </a:extLst>
          </p:cNvPr>
          <p:cNvSpPr/>
          <p:nvPr/>
        </p:nvSpPr>
        <p:spPr>
          <a:xfrm>
            <a:off x="8249581" y="-32169"/>
            <a:ext cx="3942417" cy="5903893"/>
          </a:xfrm>
          <a:prstGeom prst="rect">
            <a:avLst/>
          </a:prstGeom>
          <a:solidFill>
            <a:srgbClr val="E75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echthoek 16">
            <a:extLst>
              <a:ext uri="{FF2B5EF4-FFF2-40B4-BE49-F238E27FC236}">
                <a16:creationId xmlns:a16="http://schemas.microsoft.com/office/drawing/2014/main" id="{6456AB46-5169-FE42-80A2-8FDC03154869}"/>
              </a:ext>
            </a:extLst>
          </p:cNvPr>
          <p:cNvSpPr/>
          <p:nvPr/>
        </p:nvSpPr>
        <p:spPr>
          <a:xfrm>
            <a:off x="-96747" y="992388"/>
            <a:ext cx="8443075" cy="487322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nl-NL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2DB5BCFE-4A8A-9342-9346-4979B09AC1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193051" y="4446155"/>
            <a:ext cx="6288340" cy="4443661"/>
          </a:xfrm>
          <a:prstGeom prst="rect">
            <a:avLst/>
          </a:prstGeom>
        </p:spPr>
      </p:pic>
      <p:sp>
        <p:nvSpPr>
          <p:cNvPr id="12" name="Rechthoek 3">
            <a:extLst>
              <a:ext uri="{FF2B5EF4-FFF2-40B4-BE49-F238E27FC236}">
                <a16:creationId xmlns:a16="http://schemas.microsoft.com/office/drawing/2014/main" id="{9BAB957A-5E92-9C45-ACC7-8768CD407FE1}"/>
              </a:ext>
            </a:extLst>
          </p:cNvPr>
          <p:cNvSpPr/>
          <p:nvPr/>
        </p:nvSpPr>
        <p:spPr>
          <a:xfrm>
            <a:off x="-96747" y="-32168"/>
            <a:ext cx="10272409" cy="1018444"/>
          </a:xfrm>
          <a:custGeom>
            <a:avLst/>
            <a:gdLst>
              <a:gd name="connsiteX0" fmla="*/ 0 w 8176381"/>
              <a:gd name="connsiteY0" fmla="*/ 0 h 1018444"/>
              <a:gd name="connsiteX1" fmla="*/ 8176381 w 8176381"/>
              <a:gd name="connsiteY1" fmla="*/ 0 h 1018444"/>
              <a:gd name="connsiteX2" fmla="*/ 8176381 w 8176381"/>
              <a:gd name="connsiteY2" fmla="*/ 1018444 h 1018444"/>
              <a:gd name="connsiteX3" fmla="*/ 0 w 8176381"/>
              <a:gd name="connsiteY3" fmla="*/ 1018444 h 1018444"/>
              <a:gd name="connsiteX4" fmla="*/ 0 w 8176381"/>
              <a:gd name="connsiteY4" fmla="*/ 0 h 1018444"/>
              <a:gd name="connsiteX0" fmla="*/ 0 w 8176381"/>
              <a:gd name="connsiteY0" fmla="*/ 0 h 1018444"/>
              <a:gd name="connsiteX1" fmla="*/ 8176381 w 8176381"/>
              <a:gd name="connsiteY1" fmla="*/ 0 h 1018444"/>
              <a:gd name="connsiteX2" fmla="*/ 6744305 w 8176381"/>
              <a:gd name="connsiteY2" fmla="*/ 1013606 h 1018444"/>
              <a:gd name="connsiteX3" fmla="*/ 0 w 8176381"/>
              <a:gd name="connsiteY3" fmla="*/ 1018444 h 1018444"/>
              <a:gd name="connsiteX4" fmla="*/ 0 w 8176381"/>
              <a:gd name="connsiteY4" fmla="*/ 0 h 1018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76381" h="1018444">
                <a:moveTo>
                  <a:pt x="0" y="0"/>
                </a:moveTo>
                <a:lnTo>
                  <a:pt x="8176381" y="0"/>
                </a:lnTo>
                <a:lnTo>
                  <a:pt x="6744305" y="1013606"/>
                </a:lnTo>
                <a:lnTo>
                  <a:pt x="0" y="1018444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5400"/>
              <a:t>   Programma</a:t>
            </a:r>
          </a:p>
        </p:txBody>
      </p:sp>
      <p:sp>
        <p:nvSpPr>
          <p:cNvPr id="13" name="Rechthoek 3">
            <a:extLst>
              <a:ext uri="{FF2B5EF4-FFF2-40B4-BE49-F238E27FC236}">
                <a16:creationId xmlns:a16="http://schemas.microsoft.com/office/drawing/2014/main" id="{BB77DE20-6E75-B84B-8EE6-B2C9B9374C0B}"/>
              </a:ext>
            </a:extLst>
          </p:cNvPr>
          <p:cNvSpPr/>
          <p:nvPr/>
        </p:nvSpPr>
        <p:spPr>
          <a:xfrm flipH="1">
            <a:off x="4015619" y="5839556"/>
            <a:ext cx="8176381" cy="1018444"/>
          </a:xfrm>
          <a:custGeom>
            <a:avLst/>
            <a:gdLst>
              <a:gd name="connsiteX0" fmla="*/ 0 w 8176381"/>
              <a:gd name="connsiteY0" fmla="*/ 0 h 1018444"/>
              <a:gd name="connsiteX1" fmla="*/ 8176381 w 8176381"/>
              <a:gd name="connsiteY1" fmla="*/ 0 h 1018444"/>
              <a:gd name="connsiteX2" fmla="*/ 8176381 w 8176381"/>
              <a:gd name="connsiteY2" fmla="*/ 1018444 h 1018444"/>
              <a:gd name="connsiteX3" fmla="*/ 0 w 8176381"/>
              <a:gd name="connsiteY3" fmla="*/ 1018444 h 1018444"/>
              <a:gd name="connsiteX4" fmla="*/ 0 w 8176381"/>
              <a:gd name="connsiteY4" fmla="*/ 0 h 1018444"/>
              <a:gd name="connsiteX0" fmla="*/ 0 w 8176381"/>
              <a:gd name="connsiteY0" fmla="*/ 0 h 1018444"/>
              <a:gd name="connsiteX1" fmla="*/ 8176381 w 8176381"/>
              <a:gd name="connsiteY1" fmla="*/ 0 h 1018444"/>
              <a:gd name="connsiteX2" fmla="*/ 6744305 w 8176381"/>
              <a:gd name="connsiteY2" fmla="*/ 1013606 h 1018444"/>
              <a:gd name="connsiteX3" fmla="*/ 0 w 8176381"/>
              <a:gd name="connsiteY3" fmla="*/ 1018444 h 1018444"/>
              <a:gd name="connsiteX4" fmla="*/ 0 w 8176381"/>
              <a:gd name="connsiteY4" fmla="*/ 0 h 1018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76381" h="1018444">
                <a:moveTo>
                  <a:pt x="0" y="0"/>
                </a:moveTo>
                <a:lnTo>
                  <a:pt x="8176381" y="0"/>
                </a:lnTo>
                <a:lnTo>
                  <a:pt x="6744305" y="1013606"/>
                </a:lnTo>
                <a:lnTo>
                  <a:pt x="0" y="1018444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C08EFABE-BE00-694C-875D-195F6EB47DD1}"/>
              </a:ext>
            </a:extLst>
          </p:cNvPr>
          <p:cNvSpPr txBox="1"/>
          <p:nvPr/>
        </p:nvSpPr>
        <p:spPr>
          <a:xfrm>
            <a:off x="2429737" y="6445767"/>
            <a:ext cx="1877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err="1">
                <a:solidFill>
                  <a:srgbClr val="7A222E"/>
                </a:solidFill>
              </a:rPr>
              <a:t>www.rsgterapel.nl</a:t>
            </a:r>
            <a:endParaRPr lang="nl-NL"/>
          </a:p>
        </p:txBody>
      </p:sp>
      <p:sp>
        <p:nvSpPr>
          <p:cNvPr id="14" name="Rechthoek 13">
            <a:extLst>
              <a:ext uri="{FF2B5EF4-FFF2-40B4-BE49-F238E27FC236}">
                <a16:creationId xmlns:a16="http://schemas.microsoft.com/office/drawing/2014/main" id="{2DD64C6C-8444-AD4C-9826-40BEB2ED33BF}"/>
              </a:ext>
            </a:extLst>
          </p:cNvPr>
          <p:cNvSpPr/>
          <p:nvPr/>
        </p:nvSpPr>
        <p:spPr>
          <a:xfrm>
            <a:off x="9046946" y="5871724"/>
            <a:ext cx="284565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>
              <a:defRPr/>
            </a:pPr>
            <a:r>
              <a:rPr lang="nl-NL" sz="2800" b="1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yriad Pro" panose="020B0503030403020204" pitchFamily="34" charset="0"/>
              </a:rPr>
              <a:t>Samen bouwen</a:t>
            </a:r>
          </a:p>
          <a:p>
            <a:pPr lvl="0" algn="r">
              <a:defRPr/>
            </a:pPr>
            <a:r>
              <a:rPr lang="nl-NL" sz="2800" b="1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yriad Pro" panose="020B0503030403020204" pitchFamily="34" charset="0"/>
              </a:rPr>
              <a:t>aan de toekomst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294C2AC8-6A02-4F0C-A080-C22A54968BCC}"/>
              </a:ext>
            </a:extLst>
          </p:cNvPr>
          <p:cNvSpPr txBox="1"/>
          <p:nvPr/>
        </p:nvSpPr>
        <p:spPr>
          <a:xfrm>
            <a:off x="-50719" y="1481183"/>
            <a:ext cx="8443075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280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200">
                <a:solidFill>
                  <a:schemeClr val="bg1"/>
                </a:solidFill>
              </a:rPr>
              <a:t>Voorstellen coaches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200">
                <a:solidFill>
                  <a:schemeClr val="bg1"/>
                </a:solidFill>
              </a:rPr>
              <a:t>PTA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200">
                <a:solidFill>
                  <a:schemeClr val="bg1"/>
                </a:solidFill>
              </a:rPr>
              <a:t>Samenwerking L-O-S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200">
                <a:solidFill>
                  <a:schemeClr val="bg1"/>
                </a:solidFill>
              </a:rPr>
              <a:t>Belangrijke data</a:t>
            </a:r>
          </a:p>
          <a:p>
            <a:endParaRPr lang="nl-NL" sz="3200">
              <a:solidFill>
                <a:schemeClr val="bg1"/>
              </a:solidFill>
            </a:endParaRPr>
          </a:p>
          <a:p>
            <a:r>
              <a:rPr lang="nl-NL" sz="2800">
                <a:solidFill>
                  <a:schemeClr val="bg1"/>
                </a:solidFill>
              </a:rPr>
              <a:t>        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sz="2800">
              <a:solidFill>
                <a:schemeClr val="bg1"/>
              </a:solidFill>
            </a:endParaRPr>
          </a:p>
          <a:p>
            <a:endParaRPr lang="nl-NL" sz="280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sz="2800">
              <a:solidFill>
                <a:schemeClr val="bg1"/>
              </a:solidFill>
            </a:endParaRPr>
          </a:p>
        </p:txBody>
      </p:sp>
      <p:sp>
        <p:nvSpPr>
          <p:cNvPr id="4" name="AutoShape 2">
            <a:extLst>
              <a:ext uri="{FF2B5EF4-FFF2-40B4-BE49-F238E27FC236}">
                <a16:creationId xmlns:a16="http://schemas.microsoft.com/office/drawing/2014/main" id="{205CF8B0-3B7C-49AE-9645-DF14EC66A89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5550627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hoek 18">
            <a:extLst>
              <a:ext uri="{FF2B5EF4-FFF2-40B4-BE49-F238E27FC236}">
                <a16:creationId xmlns:a16="http://schemas.microsoft.com/office/drawing/2014/main" id="{655530E8-D309-034C-8A33-8805BC3360AF}"/>
              </a:ext>
            </a:extLst>
          </p:cNvPr>
          <p:cNvSpPr/>
          <p:nvPr/>
        </p:nvSpPr>
        <p:spPr>
          <a:xfrm>
            <a:off x="8249581" y="-32169"/>
            <a:ext cx="3942417" cy="5903893"/>
          </a:xfrm>
          <a:prstGeom prst="rect">
            <a:avLst/>
          </a:prstGeom>
          <a:solidFill>
            <a:srgbClr val="E75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echthoek 16">
            <a:extLst>
              <a:ext uri="{FF2B5EF4-FFF2-40B4-BE49-F238E27FC236}">
                <a16:creationId xmlns:a16="http://schemas.microsoft.com/office/drawing/2014/main" id="{6456AB46-5169-FE42-80A2-8FDC03154869}"/>
              </a:ext>
            </a:extLst>
          </p:cNvPr>
          <p:cNvSpPr/>
          <p:nvPr/>
        </p:nvSpPr>
        <p:spPr>
          <a:xfrm>
            <a:off x="0" y="966332"/>
            <a:ext cx="8443075" cy="486991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nl-NL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2DB5BCFE-4A8A-9342-9346-4979B09AC1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981016" y="4446155"/>
            <a:ext cx="6288340" cy="4443661"/>
          </a:xfrm>
          <a:prstGeom prst="rect">
            <a:avLst/>
          </a:prstGeom>
        </p:spPr>
      </p:pic>
      <p:sp>
        <p:nvSpPr>
          <p:cNvPr id="12" name="Rechthoek 3">
            <a:extLst>
              <a:ext uri="{FF2B5EF4-FFF2-40B4-BE49-F238E27FC236}">
                <a16:creationId xmlns:a16="http://schemas.microsoft.com/office/drawing/2014/main" id="{9BAB957A-5E92-9C45-ACC7-8768CD407FE1}"/>
              </a:ext>
            </a:extLst>
          </p:cNvPr>
          <p:cNvSpPr/>
          <p:nvPr/>
        </p:nvSpPr>
        <p:spPr>
          <a:xfrm>
            <a:off x="0" y="-32169"/>
            <a:ext cx="10272409" cy="1018444"/>
          </a:xfrm>
          <a:custGeom>
            <a:avLst/>
            <a:gdLst>
              <a:gd name="connsiteX0" fmla="*/ 0 w 8176381"/>
              <a:gd name="connsiteY0" fmla="*/ 0 h 1018444"/>
              <a:gd name="connsiteX1" fmla="*/ 8176381 w 8176381"/>
              <a:gd name="connsiteY1" fmla="*/ 0 h 1018444"/>
              <a:gd name="connsiteX2" fmla="*/ 8176381 w 8176381"/>
              <a:gd name="connsiteY2" fmla="*/ 1018444 h 1018444"/>
              <a:gd name="connsiteX3" fmla="*/ 0 w 8176381"/>
              <a:gd name="connsiteY3" fmla="*/ 1018444 h 1018444"/>
              <a:gd name="connsiteX4" fmla="*/ 0 w 8176381"/>
              <a:gd name="connsiteY4" fmla="*/ 0 h 1018444"/>
              <a:gd name="connsiteX0" fmla="*/ 0 w 8176381"/>
              <a:gd name="connsiteY0" fmla="*/ 0 h 1018444"/>
              <a:gd name="connsiteX1" fmla="*/ 8176381 w 8176381"/>
              <a:gd name="connsiteY1" fmla="*/ 0 h 1018444"/>
              <a:gd name="connsiteX2" fmla="*/ 6744305 w 8176381"/>
              <a:gd name="connsiteY2" fmla="*/ 1013606 h 1018444"/>
              <a:gd name="connsiteX3" fmla="*/ 0 w 8176381"/>
              <a:gd name="connsiteY3" fmla="*/ 1018444 h 1018444"/>
              <a:gd name="connsiteX4" fmla="*/ 0 w 8176381"/>
              <a:gd name="connsiteY4" fmla="*/ 0 h 1018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76381" h="1018444">
                <a:moveTo>
                  <a:pt x="0" y="0"/>
                </a:moveTo>
                <a:lnTo>
                  <a:pt x="8176381" y="0"/>
                </a:lnTo>
                <a:lnTo>
                  <a:pt x="6744305" y="1013606"/>
                </a:lnTo>
                <a:lnTo>
                  <a:pt x="0" y="1018444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5400"/>
              <a:t>   PTA</a:t>
            </a:r>
          </a:p>
        </p:txBody>
      </p:sp>
      <p:sp>
        <p:nvSpPr>
          <p:cNvPr id="13" name="Rechthoek 3">
            <a:extLst>
              <a:ext uri="{FF2B5EF4-FFF2-40B4-BE49-F238E27FC236}">
                <a16:creationId xmlns:a16="http://schemas.microsoft.com/office/drawing/2014/main" id="{BB77DE20-6E75-B84B-8EE6-B2C9B9374C0B}"/>
              </a:ext>
            </a:extLst>
          </p:cNvPr>
          <p:cNvSpPr/>
          <p:nvPr/>
        </p:nvSpPr>
        <p:spPr>
          <a:xfrm flipH="1">
            <a:off x="4015619" y="5839556"/>
            <a:ext cx="8176381" cy="1018444"/>
          </a:xfrm>
          <a:custGeom>
            <a:avLst/>
            <a:gdLst>
              <a:gd name="connsiteX0" fmla="*/ 0 w 8176381"/>
              <a:gd name="connsiteY0" fmla="*/ 0 h 1018444"/>
              <a:gd name="connsiteX1" fmla="*/ 8176381 w 8176381"/>
              <a:gd name="connsiteY1" fmla="*/ 0 h 1018444"/>
              <a:gd name="connsiteX2" fmla="*/ 8176381 w 8176381"/>
              <a:gd name="connsiteY2" fmla="*/ 1018444 h 1018444"/>
              <a:gd name="connsiteX3" fmla="*/ 0 w 8176381"/>
              <a:gd name="connsiteY3" fmla="*/ 1018444 h 1018444"/>
              <a:gd name="connsiteX4" fmla="*/ 0 w 8176381"/>
              <a:gd name="connsiteY4" fmla="*/ 0 h 1018444"/>
              <a:gd name="connsiteX0" fmla="*/ 0 w 8176381"/>
              <a:gd name="connsiteY0" fmla="*/ 0 h 1018444"/>
              <a:gd name="connsiteX1" fmla="*/ 8176381 w 8176381"/>
              <a:gd name="connsiteY1" fmla="*/ 0 h 1018444"/>
              <a:gd name="connsiteX2" fmla="*/ 6744305 w 8176381"/>
              <a:gd name="connsiteY2" fmla="*/ 1013606 h 1018444"/>
              <a:gd name="connsiteX3" fmla="*/ 0 w 8176381"/>
              <a:gd name="connsiteY3" fmla="*/ 1018444 h 1018444"/>
              <a:gd name="connsiteX4" fmla="*/ 0 w 8176381"/>
              <a:gd name="connsiteY4" fmla="*/ 0 h 1018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76381" h="1018444">
                <a:moveTo>
                  <a:pt x="0" y="0"/>
                </a:moveTo>
                <a:lnTo>
                  <a:pt x="8176381" y="0"/>
                </a:lnTo>
                <a:lnTo>
                  <a:pt x="6744305" y="1013606"/>
                </a:lnTo>
                <a:lnTo>
                  <a:pt x="0" y="1018444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C08EFABE-BE00-694C-875D-195F6EB47DD1}"/>
              </a:ext>
            </a:extLst>
          </p:cNvPr>
          <p:cNvSpPr txBox="1"/>
          <p:nvPr/>
        </p:nvSpPr>
        <p:spPr>
          <a:xfrm>
            <a:off x="2429737" y="6445767"/>
            <a:ext cx="1877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err="1">
                <a:solidFill>
                  <a:srgbClr val="7A222E"/>
                </a:solidFill>
              </a:rPr>
              <a:t>www.rsgterapel.nl</a:t>
            </a:r>
            <a:endParaRPr lang="nl-NL"/>
          </a:p>
        </p:txBody>
      </p:sp>
      <p:sp>
        <p:nvSpPr>
          <p:cNvPr id="14" name="Rechthoek 13">
            <a:extLst>
              <a:ext uri="{FF2B5EF4-FFF2-40B4-BE49-F238E27FC236}">
                <a16:creationId xmlns:a16="http://schemas.microsoft.com/office/drawing/2014/main" id="{2DD64C6C-8444-AD4C-9826-40BEB2ED33BF}"/>
              </a:ext>
            </a:extLst>
          </p:cNvPr>
          <p:cNvSpPr/>
          <p:nvPr/>
        </p:nvSpPr>
        <p:spPr>
          <a:xfrm>
            <a:off x="9046946" y="5871724"/>
            <a:ext cx="284565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>
              <a:defRPr/>
            </a:pPr>
            <a:r>
              <a:rPr lang="nl-NL" sz="2800" b="1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yriad Pro" panose="020B0503030403020204" pitchFamily="34" charset="0"/>
              </a:rPr>
              <a:t>Samen bouwen</a:t>
            </a:r>
          </a:p>
          <a:p>
            <a:pPr lvl="0" algn="r">
              <a:defRPr/>
            </a:pPr>
            <a:r>
              <a:rPr lang="nl-NL" sz="2800" b="1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yriad Pro" panose="020B0503030403020204" pitchFamily="34" charset="0"/>
              </a:rPr>
              <a:t>aan de toekomst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294C2AC8-6A02-4F0C-A080-C22A54968BCC}"/>
              </a:ext>
            </a:extLst>
          </p:cNvPr>
          <p:cNvSpPr txBox="1"/>
          <p:nvPr/>
        </p:nvSpPr>
        <p:spPr>
          <a:xfrm>
            <a:off x="-2" y="1021757"/>
            <a:ext cx="8443076" cy="310854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nl-NL" sz="280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sz="280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>
                <a:solidFill>
                  <a:schemeClr val="bg1"/>
                </a:solidFill>
              </a:rPr>
              <a:t>Programma van toetsing en afsluiting;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>
                <a:solidFill>
                  <a:schemeClr val="bg1"/>
                </a:solidFill>
              </a:rPr>
              <a:t>Staat na 1 oktober op de site;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>
                <a:solidFill>
                  <a:schemeClr val="bg1"/>
                </a:solidFill>
              </a:rPr>
              <a:t>PTA moet afgerond zijn, anders geen deelname examen;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sz="2800">
              <a:solidFill>
                <a:schemeClr val="bg1"/>
              </a:solidFill>
            </a:endParaRPr>
          </a:p>
        </p:txBody>
      </p:sp>
      <p:sp>
        <p:nvSpPr>
          <p:cNvPr id="4" name="AutoShape 2">
            <a:extLst>
              <a:ext uri="{FF2B5EF4-FFF2-40B4-BE49-F238E27FC236}">
                <a16:creationId xmlns:a16="http://schemas.microsoft.com/office/drawing/2014/main" id="{205CF8B0-3B7C-49AE-9645-DF14EC66A89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0350291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hoek 18">
            <a:extLst>
              <a:ext uri="{FF2B5EF4-FFF2-40B4-BE49-F238E27FC236}">
                <a16:creationId xmlns:a16="http://schemas.microsoft.com/office/drawing/2014/main" id="{655530E8-D309-034C-8A33-8805BC3360AF}"/>
              </a:ext>
            </a:extLst>
          </p:cNvPr>
          <p:cNvSpPr/>
          <p:nvPr/>
        </p:nvSpPr>
        <p:spPr>
          <a:xfrm>
            <a:off x="8249581" y="-32169"/>
            <a:ext cx="3942417" cy="5903893"/>
          </a:xfrm>
          <a:prstGeom prst="rect">
            <a:avLst/>
          </a:prstGeom>
          <a:solidFill>
            <a:srgbClr val="E75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echthoek 16">
            <a:extLst>
              <a:ext uri="{FF2B5EF4-FFF2-40B4-BE49-F238E27FC236}">
                <a16:creationId xmlns:a16="http://schemas.microsoft.com/office/drawing/2014/main" id="{6456AB46-5169-FE42-80A2-8FDC03154869}"/>
              </a:ext>
            </a:extLst>
          </p:cNvPr>
          <p:cNvSpPr/>
          <p:nvPr/>
        </p:nvSpPr>
        <p:spPr>
          <a:xfrm>
            <a:off x="0" y="966332"/>
            <a:ext cx="8443075" cy="486991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nl-NL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2DB5BCFE-4A8A-9342-9346-4979B09AC1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981016" y="4446155"/>
            <a:ext cx="6288340" cy="4443661"/>
          </a:xfrm>
          <a:prstGeom prst="rect">
            <a:avLst/>
          </a:prstGeom>
        </p:spPr>
      </p:pic>
      <p:sp>
        <p:nvSpPr>
          <p:cNvPr id="12" name="Rechthoek 3">
            <a:extLst>
              <a:ext uri="{FF2B5EF4-FFF2-40B4-BE49-F238E27FC236}">
                <a16:creationId xmlns:a16="http://schemas.microsoft.com/office/drawing/2014/main" id="{9BAB957A-5E92-9C45-ACC7-8768CD407FE1}"/>
              </a:ext>
            </a:extLst>
          </p:cNvPr>
          <p:cNvSpPr/>
          <p:nvPr/>
        </p:nvSpPr>
        <p:spPr>
          <a:xfrm>
            <a:off x="1" y="-40961"/>
            <a:ext cx="10032022" cy="1027236"/>
          </a:xfrm>
          <a:custGeom>
            <a:avLst/>
            <a:gdLst>
              <a:gd name="connsiteX0" fmla="*/ 0 w 8176381"/>
              <a:gd name="connsiteY0" fmla="*/ 0 h 1018444"/>
              <a:gd name="connsiteX1" fmla="*/ 8176381 w 8176381"/>
              <a:gd name="connsiteY1" fmla="*/ 0 h 1018444"/>
              <a:gd name="connsiteX2" fmla="*/ 8176381 w 8176381"/>
              <a:gd name="connsiteY2" fmla="*/ 1018444 h 1018444"/>
              <a:gd name="connsiteX3" fmla="*/ 0 w 8176381"/>
              <a:gd name="connsiteY3" fmla="*/ 1018444 h 1018444"/>
              <a:gd name="connsiteX4" fmla="*/ 0 w 8176381"/>
              <a:gd name="connsiteY4" fmla="*/ 0 h 1018444"/>
              <a:gd name="connsiteX0" fmla="*/ 0 w 8176381"/>
              <a:gd name="connsiteY0" fmla="*/ 0 h 1018444"/>
              <a:gd name="connsiteX1" fmla="*/ 8176381 w 8176381"/>
              <a:gd name="connsiteY1" fmla="*/ 0 h 1018444"/>
              <a:gd name="connsiteX2" fmla="*/ 6744305 w 8176381"/>
              <a:gd name="connsiteY2" fmla="*/ 1013606 h 1018444"/>
              <a:gd name="connsiteX3" fmla="*/ 0 w 8176381"/>
              <a:gd name="connsiteY3" fmla="*/ 1018444 h 1018444"/>
              <a:gd name="connsiteX4" fmla="*/ 0 w 8176381"/>
              <a:gd name="connsiteY4" fmla="*/ 0 h 1018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76381" h="1018444">
                <a:moveTo>
                  <a:pt x="0" y="0"/>
                </a:moveTo>
                <a:lnTo>
                  <a:pt x="8176381" y="0"/>
                </a:lnTo>
                <a:lnTo>
                  <a:pt x="6744305" y="1013606"/>
                </a:lnTo>
                <a:lnTo>
                  <a:pt x="0" y="1018444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4000"/>
              <a:t>    Samenwerking L-O-S</a:t>
            </a:r>
          </a:p>
        </p:txBody>
      </p:sp>
      <p:sp>
        <p:nvSpPr>
          <p:cNvPr id="13" name="Rechthoek 3">
            <a:extLst>
              <a:ext uri="{FF2B5EF4-FFF2-40B4-BE49-F238E27FC236}">
                <a16:creationId xmlns:a16="http://schemas.microsoft.com/office/drawing/2014/main" id="{BB77DE20-6E75-B84B-8EE6-B2C9B9374C0B}"/>
              </a:ext>
            </a:extLst>
          </p:cNvPr>
          <p:cNvSpPr/>
          <p:nvPr/>
        </p:nvSpPr>
        <p:spPr>
          <a:xfrm flipH="1">
            <a:off x="4015619" y="5839556"/>
            <a:ext cx="8176381" cy="1018444"/>
          </a:xfrm>
          <a:custGeom>
            <a:avLst/>
            <a:gdLst>
              <a:gd name="connsiteX0" fmla="*/ 0 w 8176381"/>
              <a:gd name="connsiteY0" fmla="*/ 0 h 1018444"/>
              <a:gd name="connsiteX1" fmla="*/ 8176381 w 8176381"/>
              <a:gd name="connsiteY1" fmla="*/ 0 h 1018444"/>
              <a:gd name="connsiteX2" fmla="*/ 8176381 w 8176381"/>
              <a:gd name="connsiteY2" fmla="*/ 1018444 h 1018444"/>
              <a:gd name="connsiteX3" fmla="*/ 0 w 8176381"/>
              <a:gd name="connsiteY3" fmla="*/ 1018444 h 1018444"/>
              <a:gd name="connsiteX4" fmla="*/ 0 w 8176381"/>
              <a:gd name="connsiteY4" fmla="*/ 0 h 1018444"/>
              <a:gd name="connsiteX0" fmla="*/ 0 w 8176381"/>
              <a:gd name="connsiteY0" fmla="*/ 0 h 1018444"/>
              <a:gd name="connsiteX1" fmla="*/ 8176381 w 8176381"/>
              <a:gd name="connsiteY1" fmla="*/ 0 h 1018444"/>
              <a:gd name="connsiteX2" fmla="*/ 6744305 w 8176381"/>
              <a:gd name="connsiteY2" fmla="*/ 1013606 h 1018444"/>
              <a:gd name="connsiteX3" fmla="*/ 0 w 8176381"/>
              <a:gd name="connsiteY3" fmla="*/ 1018444 h 1018444"/>
              <a:gd name="connsiteX4" fmla="*/ 0 w 8176381"/>
              <a:gd name="connsiteY4" fmla="*/ 0 h 1018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76381" h="1018444">
                <a:moveTo>
                  <a:pt x="0" y="0"/>
                </a:moveTo>
                <a:lnTo>
                  <a:pt x="8176381" y="0"/>
                </a:lnTo>
                <a:lnTo>
                  <a:pt x="6744305" y="1013606"/>
                </a:lnTo>
                <a:lnTo>
                  <a:pt x="0" y="1018444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C08EFABE-BE00-694C-875D-195F6EB47DD1}"/>
              </a:ext>
            </a:extLst>
          </p:cNvPr>
          <p:cNvSpPr txBox="1"/>
          <p:nvPr/>
        </p:nvSpPr>
        <p:spPr>
          <a:xfrm>
            <a:off x="2429737" y="6445767"/>
            <a:ext cx="1877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err="1">
                <a:solidFill>
                  <a:srgbClr val="7A222E"/>
                </a:solidFill>
              </a:rPr>
              <a:t>www.rsgterapel.nl</a:t>
            </a:r>
            <a:endParaRPr lang="nl-NL"/>
          </a:p>
        </p:txBody>
      </p:sp>
      <p:sp>
        <p:nvSpPr>
          <p:cNvPr id="14" name="Rechthoek 13">
            <a:extLst>
              <a:ext uri="{FF2B5EF4-FFF2-40B4-BE49-F238E27FC236}">
                <a16:creationId xmlns:a16="http://schemas.microsoft.com/office/drawing/2014/main" id="{2DD64C6C-8444-AD4C-9826-40BEB2ED33BF}"/>
              </a:ext>
            </a:extLst>
          </p:cNvPr>
          <p:cNvSpPr/>
          <p:nvPr/>
        </p:nvSpPr>
        <p:spPr>
          <a:xfrm>
            <a:off x="9046946" y="5871724"/>
            <a:ext cx="284565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>
              <a:defRPr/>
            </a:pPr>
            <a:r>
              <a:rPr lang="nl-NL" sz="2800" b="1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yriad Pro" panose="020B0503030403020204" pitchFamily="34" charset="0"/>
              </a:rPr>
              <a:t>Samen bouwen</a:t>
            </a:r>
          </a:p>
          <a:p>
            <a:pPr lvl="0" algn="r">
              <a:defRPr/>
            </a:pPr>
            <a:r>
              <a:rPr lang="nl-NL" sz="2800" b="1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yriad Pro" panose="020B0503030403020204" pitchFamily="34" charset="0"/>
              </a:rPr>
              <a:t>aan de toekomst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294C2AC8-6A02-4F0C-A080-C22A54968BCC}"/>
              </a:ext>
            </a:extLst>
          </p:cNvPr>
          <p:cNvSpPr txBox="1"/>
          <p:nvPr/>
        </p:nvSpPr>
        <p:spPr>
          <a:xfrm>
            <a:off x="-1" y="1021757"/>
            <a:ext cx="8401981" cy="483209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nl-NL" sz="280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sz="280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>
                <a:solidFill>
                  <a:schemeClr val="bg1"/>
                </a:solidFill>
              </a:rPr>
              <a:t>Motiveren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>
                <a:solidFill>
                  <a:schemeClr val="bg1"/>
                </a:solidFill>
              </a:rPr>
              <a:t>Stimuleren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>
                <a:solidFill>
                  <a:schemeClr val="bg1"/>
                </a:solidFill>
              </a:rPr>
              <a:t>Verantwoordelijkheden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>
                <a:solidFill>
                  <a:schemeClr val="bg1"/>
                </a:solidFill>
              </a:rPr>
              <a:t>Contact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sz="2800">
              <a:solidFill>
                <a:schemeClr val="bg1"/>
              </a:solidFill>
            </a:endParaRPr>
          </a:p>
          <a:p>
            <a:endParaRPr lang="nl-NL" sz="2800">
              <a:solidFill>
                <a:schemeClr val="bg1"/>
              </a:solidFill>
            </a:endParaRPr>
          </a:p>
          <a:p>
            <a:endParaRPr lang="nl-NL" sz="280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sz="280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sz="2800">
              <a:solidFill>
                <a:schemeClr val="bg1"/>
              </a:solidFill>
            </a:endParaRPr>
          </a:p>
        </p:txBody>
      </p:sp>
      <p:sp>
        <p:nvSpPr>
          <p:cNvPr id="4" name="AutoShape 2">
            <a:extLst>
              <a:ext uri="{FF2B5EF4-FFF2-40B4-BE49-F238E27FC236}">
                <a16:creationId xmlns:a16="http://schemas.microsoft.com/office/drawing/2014/main" id="{205CF8B0-3B7C-49AE-9645-DF14EC66A89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B6904F91-9D96-4E17-F1F1-371772D11968}"/>
              </a:ext>
            </a:extLst>
          </p:cNvPr>
          <p:cNvSpPr/>
          <p:nvPr/>
        </p:nvSpPr>
        <p:spPr>
          <a:xfrm>
            <a:off x="8401981" y="-40961"/>
            <a:ext cx="3942417" cy="5903893"/>
          </a:xfrm>
          <a:prstGeom prst="rect">
            <a:avLst/>
          </a:prstGeom>
          <a:solidFill>
            <a:srgbClr val="E75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B7838835-BBF6-9AB6-20FF-E74C566018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964" y="1739632"/>
            <a:ext cx="2838450" cy="268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4388896"/>
      </p:ext>
    </p:extLst>
  </p:cSld>
  <p:clrMapOvr>
    <a:masterClrMapping/>
  </p:clrMapOvr>
  <p:transition spd="slow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hoek 18">
            <a:extLst>
              <a:ext uri="{FF2B5EF4-FFF2-40B4-BE49-F238E27FC236}">
                <a16:creationId xmlns:a16="http://schemas.microsoft.com/office/drawing/2014/main" id="{655530E8-D309-034C-8A33-8805BC3360AF}"/>
              </a:ext>
            </a:extLst>
          </p:cNvPr>
          <p:cNvSpPr/>
          <p:nvPr/>
        </p:nvSpPr>
        <p:spPr>
          <a:xfrm>
            <a:off x="8249581" y="-32169"/>
            <a:ext cx="3942417" cy="5903893"/>
          </a:xfrm>
          <a:prstGeom prst="rect">
            <a:avLst/>
          </a:prstGeom>
          <a:solidFill>
            <a:srgbClr val="E75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echthoek 16">
            <a:extLst>
              <a:ext uri="{FF2B5EF4-FFF2-40B4-BE49-F238E27FC236}">
                <a16:creationId xmlns:a16="http://schemas.microsoft.com/office/drawing/2014/main" id="{6456AB46-5169-FE42-80A2-8FDC03154869}"/>
              </a:ext>
            </a:extLst>
          </p:cNvPr>
          <p:cNvSpPr/>
          <p:nvPr/>
        </p:nvSpPr>
        <p:spPr>
          <a:xfrm>
            <a:off x="0" y="966332"/>
            <a:ext cx="8443075" cy="486991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nl-NL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2DB5BCFE-4A8A-9342-9346-4979B09AC1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981016" y="4446155"/>
            <a:ext cx="6288340" cy="4443661"/>
          </a:xfrm>
          <a:prstGeom prst="rect">
            <a:avLst/>
          </a:prstGeom>
        </p:spPr>
      </p:pic>
      <p:sp>
        <p:nvSpPr>
          <p:cNvPr id="12" name="Rechthoek 3">
            <a:extLst>
              <a:ext uri="{FF2B5EF4-FFF2-40B4-BE49-F238E27FC236}">
                <a16:creationId xmlns:a16="http://schemas.microsoft.com/office/drawing/2014/main" id="{9BAB957A-5E92-9C45-ACC7-8768CD407FE1}"/>
              </a:ext>
            </a:extLst>
          </p:cNvPr>
          <p:cNvSpPr/>
          <p:nvPr/>
        </p:nvSpPr>
        <p:spPr>
          <a:xfrm>
            <a:off x="0" y="-32169"/>
            <a:ext cx="10272409" cy="1018444"/>
          </a:xfrm>
          <a:custGeom>
            <a:avLst/>
            <a:gdLst>
              <a:gd name="connsiteX0" fmla="*/ 0 w 8176381"/>
              <a:gd name="connsiteY0" fmla="*/ 0 h 1018444"/>
              <a:gd name="connsiteX1" fmla="*/ 8176381 w 8176381"/>
              <a:gd name="connsiteY1" fmla="*/ 0 h 1018444"/>
              <a:gd name="connsiteX2" fmla="*/ 8176381 w 8176381"/>
              <a:gd name="connsiteY2" fmla="*/ 1018444 h 1018444"/>
              <a:gd name="connsiteX3" fmla="*/ 0 w 8176381"/>
              <a:gd name="connsiteY3" fmla="*/ 1018444 h 1018444"/>
              <a:gd name="connsiteX4" fmla="*/ 0 w 8176381"/>
              <a:gd name="connsiteY4" fmla="*/ 0 h 1018444"/>
              <a:gd name="connsiteX0" fmla="*/ 0 w 8176381"/>
              <a:gd name="connsiteY0" fmla="*/ 0 h 1018444"/>
              <a:gd name="connsiteX1" fmla="*/ 8176381 w 8176381"/>
              <a:gd name="connsiteY1" fmla="*/ 0 h 1018444"/>
              <a:gd name="connsiteX2" fmla="*/ 6744305 w 8176381"/>
              <a:gd name="connsiteY2" fmla="*/ 1013606 h 1018444"/>
              <a:gd name="connsiteX3" fmla="*/ 0 w 8176381"/>
              <a:gd name="connsiteY3" fmla="*/ 1018444 h 1018444"/>
              <a:gd name="connsiteX4" fmla="*/ 0 w 8176381"/>
              <a:gd name="connsiteY4" fmla="*/ 0 h 1018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76381" h="1018444">
                <a:moveTo>
                  <a:pt x="0" y="0"/>
                </a:moveTo>
                <a:lnTo>
                  <a:pt x="8176381" y="0"/>
                </a:lnTo>
                <a:lnTo>
                  <a:pt x="6744305" y="1013606"/>
                </a:lnTo>
                <a:lnTo>
                  <a:pt x="0" y="1018444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4000"/>
              <a:t>   Belangrijke data</a:t>
            </a:r>
          </a:p>
        </p:txBody>
      </p:sp>
      <p:sp>
        <p:nvSpPr>
          <p:cNvPr id="13" name="Rechthoek 3">
            <a:extLst>
              <a:ext uri="{FF2B5EF4-FFF2-40B4-BE49-F238E27FC236}">
                <a16:creationId xmlns:a16="http://schemas.microsoft.com/office/drawing/2014/main" id="{BB77DE20-6E75-B84B-8EE6-B2C9B9374C0B}"/>
              </a:ext>
            </a:extLst>
          </p:cNvPr>
          <p:cNvSpPr/>
          <p:nvPr/>
        </p:nvSpPr>
        <p:spPr>
          <a:xfrm flipH="1">
            <a:off x="4015619" y="5839556"/>
            <a:ext cx="8176381" cy="1018444"/>
          </a:xfrm>
          <a:custGeom>
            <a:avLst/>
            <a:gdLst>
              <a:gd name="connsiteX0" fmla="*/ 0 w 8176381"/>
              <a:gd name="connsiteY0" fmla="*/ 0 h 1018444"/>
              <a:gd name="connsiteX1" fmla="*/ 8176381 w 8176381"/>
              <a:gd name="connsiteY1" fmla="*/ 0 h 1018444"/>
              <a:gd name="connsiteX2" fmla="*/ 8176381 w 8176381"/>
              <a:gd name="connsiteY2" fmla="*/ 1018444 h 1018444"/>
              <a:gd name="connsiteX3" fmla="*/ 0 w 8176381"/>
              <a:gd name="connsiteY3" fmla="*/ 1018444 h 1018444"/>
              <a:gd name="connsiteX4" fmla="*/ 0 w 8176381"/>
              <a:gd name="connsiteY4" fmla="*/ 0 h 1018444"/>
              <a:gd name="connsiteX0" fmla="*/ 0 w 8176381"/>
              <a:gd name="connsiteY0" fmla="*/ 0 h 1018444"/>
              <a:gd name="connsiteX1" fmla="*/ 8176381 w 8176381"/>
              <a:gd name="connsiteY1" fmla="*/ 0 h 1018444"/>
              <a:gd name="connsiteX2" fmla="*/ 6744305 w 8176381"/>
              <a:gd name="connsiteY2" fmla="*/ 1013606 h 1018444"/>
              <a:gd name="connsiteX3" fmla="*/ 0 w 8176381"/>
              <a:gd name="connsiteY3" fmla="*/ 1018444 h 1018444"/>
              <a:gd name="connsiteX4" fmla="*/ 0 w 8176381"/>
              <a:gd name="connsiteY4" fmla="*/ 0 h 1018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76381" h="1018444">
                <a:moveTo>
                  <a:pt x="0" y="0"/>
                </a:moveTo>
                <a:lnTo>
                  <a:pt x="8176381" y="0"/>
                </a:lnTo>
                <a:lnTo>
                  <a:pt x="6744305" y="1013606"/>
                </a:lnTo>
                <a:lnTo>
                  <a:pt x="0" y="1018444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C08EFABE-BE00-694C-875D-195F6EB47DD1}"/>
              </a:ext>
            </a:extLst>
          </p:cNvPr>
          <p:cNvSpPr txBox="1"/>
          <p:nvPr/>
        </p:nvSpPr>
        <p:spPr>
          <a:xfrm>
            <a:off x="2429737" y="6445767"/>
            <a:ext cx="1877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err="1">
                <a:solidFill>
                  <a:srgbClr val="7A222E"/>
                </a:solidFill>
              </a:rPr>
              <a:t>www.rsgterapel.nl</a:t>
            </a:r>
            <a:endParaRPr lang="nl-NL"/>
          </a:p>
        </p:txBody>
      </p:sp>
      <p:sp>
        <p:nvSpPr>
          <p:cNvPr id="14" name="Rechthoek 13">
            <a:extLst>
              <a:ext uri="{FF2B5EF4-FFF2-40B4-BE49-F238E27FC236}">
                <a16:creationId xmlns:a16="http://schemas.microsoft.com/office/drawing/2014/main" id="{2DD64C6C-8444-AD4C-9826-40BEB2ED33BF}"/>
              </a:ext>
            </a:extLst>
          </p:cNvPr>
          <p:cNvSpPr/>
          <p:nvPr/>
        </p:nvSpPr>
        <p:spPr>
          <a:xfrm>
            <a:off x="9046946" y="5871724"/>
            <a:ext cx="284565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>
              <a:defRPr/>
            </a:pPr>
            <a:r>
              <a:rPr lang="nl-NL" sz="2800" b="1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yriad Pro" panose="020B0503030403020204" pitchFamily="34" charset="0"/>
              </a:rPr>
              <a:t>Samen bouwen</a:t>
            </a:r>
          </a:p>
          <a:p>
            <a:pPr lvl="0" algn="r">
              <a:defRPr/>
            </a:pPr>
            <a:r>
              <a:rPr lang="nl-NL" sz="2800" b="1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yriad Pro" panose="020B0503030403020204" pitchFamily="34" charset="0"/>
              </a:rPr>
              <a:t>aan de toekomst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294C2AC8-6A02-4F0C-A080-C22A54968BCC}"/>
              </a:ext>
            </a:extLst>
          </p:cNvPr>
          <p:cNvSpPr txBox="1"/>
          <p:nvPr/>
        </p:nvSpPr>
        <p:spPr>
          <a:xfrm>
            <a:off x="-2" y="1021757"/>
            <a:ext cx="8443076" cy="483209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nl-NL" sz="2800">
              <a:solidFill>
                <a:schemeClr val="bg1"/>
              </a:solidFill>
            </a:endParaRPr>
          </a:p>
          <a:p>
            <a:r>
              <a:rPr lang="nl-NL" sz="2800">
                <a:solidFill>
                  <a:schemeClr val="bg1"/>
                </a:solidFill>
              </a:rPr>
              <a:t>Staan in jaaragenda (site).</a:t>
            </a:r>
          </a:p>
          <a:p>
            <a:endParaRPr lang="nl-NL" sz="2800">
              <a:solidFill>
                <a:schemeClr val="bg1"/>
              </a:solidFill>
            </a:endParaRPr>
          </a:p>
          <a:p>
            <a:r>
              <a:rPr lang="nl-NL" sz="2800">
                <a:solidFill>
                  <a:schemeClr val="bg1"/>
                </a:solidFill>
              </a:rPr>
              <a:t>Uitgelicht: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err="1">
                <a:solidFill>
                  <a:schemeClr val="bg1"/>
                </a:solidFill>
              </a:rPr>
              <a:t>Toetsweken</a:t>
            </a:r>
            <a:endParaRPr lang="nl-NL" sz="280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err="1">
                <a:solidFill>
                  <a:schemeClr val="bg1"/>
                </a:solidFill>
              </a:rPr>
              <a:t>Leerlinggeleidegesprekken</a:t>
            </a:r>
            <a:endParaRPr lang="nl-NL" sz="280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>
                <a:solidFill>
                  <a:schemeClr val="bg1"/>
                </a:solidFill>
              </a:rPr>
              <a:t>Examens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>
                <a:solidFill>
                  <a:schemeClr val="bg1"/>
                </a:solidFill>
              </a:rPr>
              <a:t>Gala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>
                <a:solidFill>
                  <a:schemeClr val="bg1"/>
                </a:solidFill>
              </a:rPr>
              <a:t>Diplomering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sz="280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sz="2800">
              <a:solidFill>
                <a:schemeClr val="bg1"/>
              </a:solidFill>
            </a:endParaRPr>
          </a:p>
        </p:txBody>
      </p:sp>
      <p:sp>
        <p:nvSpPr>
          <p:cNvPr id="4" name="AutoShape 2">
            <a:extLst>
              <a:ext uri="{FF2B5EF4-FFF2-40B4-BE49-F238E27FC236}">
                <a16:creationId xmlns:a16="http://schemas.microsoft.com/office/drawing/2014/main" id="{205CF8B0-3B7C-49AE-9645-DF14EC66A89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6615865"/>
      </p:ext>
    </p:extLst>
  </p:cSld>
  <p:clrMapOvr>
    <a:masterClrMapping/>
  </p:clrMapOvr>
  <p:transition spd="slow"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hoek 18">
            <a:extLst>
              <a:ext uri="{FF2B5EF4-FFF2-40B4-BE49-F238E27FC236}">
                <a16:creationId xmlns:a16="http://schemas.microsoft.com/office/drawing/2014/main" id="{655530E8-D309-034C-8A33-8805BC3360AF}"/>
              </a:ext>
            </a:extLst>
          </p:cNvPr>
          <p:cNvSpPr/>
          <p:nvPr/>
        </p:nvSpPr>
        <p:spPr>
          <a:xfrm>
            <a:off x="8249581" y="-32169"/>
            <a:ext cx="3942417" cy="5903893"/>
          </a:xfrm>
          <a:prstGeom prst="rect">
            <a:avLst/>
          </a:prstGeom>
          <a:solidFill>
            <a:srgbClr val="E75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echthoek 16">
            <a:extLst>
              <a:ext uri="{FF2B5EF4-FFF2-40B4-BE49-F238E27FC236}">
                <a16:creationId xmlns:a16="http://schemas.microsoft.com/office/drawing/2014/main" id="{6456AB46-5169-FE42-80A2-8FDC03154869}"/>
              </a:ext>
            </a:extLst>
          </p:cNvPr>
          <p:cNvSpPr/>
          <p:nvPr/>
        </p:nvSpPr>
        <p:spPr>
          <a:xfrm>
            <a:off x="-2" y="841644"/>
            <a:ext cx="8443075" cy="499791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nl-NL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2DB5BCFE-4A8A-9342-9346-4979B09AC1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087033" y="4446155"/>
            <a:ext cx="6288340" cy="4443661"/>
          </a:xfrm>
          <a:prstGeom prst="rect">
            <a:avLst/>
          </a:prstGeom>
        </p:spPr>
      </p:pic>
      <p:sp>
        <p:nvSpPr>
          <p:cNvPr id="12" name="Rechthoek 3">
            <a:extLst>
              <a:ext uri="{FF2B5EF4-FFF2-40B4-BE49-F238E27FC236}">
                <a16:creationId xmlns:a16="http://schemas.microsoft.com/office/drawing/2014/main" id="{9BAB957A-5E92-9C45-ACC7-8768CD407FE1}"/>
              </a:ext>
            </a:extLst>
          </p:cNvPr>
          <p:cNvSpPr/>
          <p:nvPr/>
        </p:nvSpPr>
        <p:spPr>
          <a:xfrm>
            <a:off x="0" y="-32169"/>
            <a:ext cx="10272409" cy="1018444"/>
          </a:xfrm>
          <a:custGeom>
            <a:avLst/>
            <a:gdLst>
              <a:gd name="connsiteX0" fmla="*/ 0 w 8176381"/>
              <a:gd name="connsiteY0" fmla="*/ 0 h 1018444"/>
              <a:gd name="connsiteX1" fmla="*/ 8176381 w 8176381"/>
              <a:gd name="connsiteY1" fmla="*/ 0 h 1018444"/>
              <a:gd name="connsiteX2" fmla="*/ 8176381 w 8176381"/>
              <a:gd name="connsiteY2" fmla="*/ 1018444 h 1018444"/>
              <a:gd name="connsiteX3" fmla="*/ 0 w 8176381"/>
              <a:gd name="connsiteY3" fmla="*/ 1018444 h 1018444"/>
              <a:gd name="connsiteX4" fmla="*/ 0 w 8176381"/>
              <a:gd name="connsiteY4" fmla="*/ 0 h 1018444"/>
              <a:gd name="connsiteX0" fmla="*/ 0 w 8176381"/>
              <a:gd name="connsiteY0" fmla="*/ 0 h 1018444"/>
              <a:gd name="connsiteX1" fmla="*/ 8176381 w 8176381"/>
              <a:gd name="connsiteY1" fmla="*/ 0 h 1018444"/>
              <a:gd name="connsiteX2" fmla="*/ 6744305 w 8176381"/>
              <a:gd name="connsiteY2" fmla="*/ 1013606 h 1018444"/>
              <a:gd name="connsiteX3" fmla="*/ 0 w 8176381"/>
              <a:gd name="connsiteY3" fmla="*/ 1018444 h 1018444"/>
              <a:gd name="connsiteX4" fmla="*/ 0 w 8176381"/>
              <a:gd name="connsiteY4" fmla="*/ 0 h 1018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76381" h="1018444">
                <a:moveTo>
                  <a:pt x="0" y="0"/>
                </a:moveTo>
                <a:lnTo>
                  <a:pt x="8176381" y="0"/>
                </a:lnTo>
                <a:lnTo>
                  <a:pt x="6744305" y="1013606"/>
                </a:lnTo>
                <a:lnTo>
                  <a:pt x="0" y="1018444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5400"/>
              <a:t>Vragen?</a:t>
            </a:r>
          </a:p>
        </p:txBody>
      </p:sp>
      <p:sp>
        <p:nvSpPr>
          <p:cNvPr id="13" name="Rechthoek 3">
            <a:extLst>
              <a:ext uri="{FF2B5EF4-FFF2-40B4-BE49-F238E27FC236}">
                <a16:creationId xmlns:a16="http://schemas.microsoft.com/office/drawing/2014/main" id="{BB77DE20-6E75-B84B-8EE6-B2C9B9374C0B}"/>
              </a:ext>
            </a:extLst>
          </p:cNvPr>
          <p:cNvSpPr/>
          <p:nvPr/>
        </p:nvSpPr>
        <p:spPr>
          <a:xfrm flipH="1">
            <a:off x="4015619" y="5839556"/>
            <a:ext cx="8176381" cy="1018444"/>
          </a:xfrm>
          <a:custGeom>
            <a:avLst/>
            <a:gdLst>
              <a:gd name="connsiteX0" fmla="*/ 0 w 8176381"/>
              <a:gd name="connsiteY0" fmla="*/ 0 h 1018444"/>
              <a:gd name="connsiteX1" fmla="*/ 8176381 w 8176381"/>
              <a:gd name="connsiteY1" fmla="*/ 0 h 1018444"/>
              <a:gd name="connsiteX2" fmla="*/ 8176381 w 8176381"/>
              <a:gd name="connsiteY2" fmla="*/ 1018444 h 1018444"/>
              <a:gd name="connsiteX3" fmla="*/ 0 w 8176381"/>
              <a:gd name="connsiteY3" fmla="*/ 1018444 h 1018444"/>
              <a:gd name="connsiteX4" fmla="*/ 0 w 8176381"/>
              <a:gd name="connsiteY4" fmla="*/ 0 h 1018444"/>
              <a:gd name="connsiteX0" fmla="*/ 0 w 8176381"/>
              <a:gd name="connsiteY0" fmla="*/ 0 h 1018444"/>
              <a:gd name="connsiteX1" fmla="*/ 8176381 w 8176381"/>
              <a:gd name="connsiteY1" fmla="*/ 0 h 1018444"/>
              <a:gd name="connsiteX2" fmla="*/ 6744305 w 8176381"/>
              <a:gd name="connsiteY2" fmla="*/ 1013606 h 1018444"/>
              <a:gd name="connsiteX3" fmla="*/ 0 w 8176381"/>
              <a:gd name="connsiteY3" fmla="*/ 1018444 h 1018444"/>
              <a:gd name="connsiteX4" fmla="*/ 0 w 8176381"/>
              <a:gd name="connsiteY4" fmla="*/ 0 h 1018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76381" h="1018444">
                <a:moveTo>
                  <a:pt x="0" y="0"/>
                </a:moveTo>
                <a:lnTo>
                  <a:pt x="8176381" y="0"/>
                </a:lnTo>
                <a:lnTo>
                  <a:pt x="6744305" y="1013606"/>
                </a:lnTo>
                <a:lnTo>
                  <a:pt x="0" y="1018444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C08EFABE-BE00-694C-875D-195F6EB47DD1}"/>
              </a:ext>
            </a:extLst>
          </p:cNvPr>
          <p:cNvSpPr txBox="1"/>
          <p:nvPr/>
        </p:nvSpPr>
        <p:spPr>
          <a:xfrm>
            <a:off x="2429737" y="6445767"/>
            <a:ext cx="1877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err="1">
                <a:solidFill>
                  <a:srgbClr val="7A222E"/>
                </a:solidFill>
              </a:rPr>
              <a:t>www.rsgterapel.nl</a:t>
            </a:r>
            <a:endParaRPr lang="nl-NL"/>
          </a:p>
        </p:txBody>
      </p:sp>
      <p:sp>
        <p:nvSpPr>
          <p:cNvPr id="14" name="Rechthoek 13">
            <a:extLst>
              <a:ext uri="{FF2B5EF4-FFF2-40B4-BE49-F238E27FC236}">
                <a16:creationId xmlns:a16="http://schemas.microsoft.com/office/drawing/2014/main" id="{2DD64C6C-8444-AD4C-9826-40BEB2ED33BF}"/>
              </a:ext>
            </a:extLst>
          </p:cNvPr>
          <p:cNvSpPr/>
          <p:nvPr/>
        </p:nvSpPr>
        <p:spPr>
          <a:xfrm>
            <a:off x="9046946" y="5871724"/>
            <a:ext cx="284565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>
              <a:defRPr/>
            </a:pPr>
            <a:r>
              <a:rPr lang="nl-NL" sz="2800" b="1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yriad Pro" panose="020B0503030403020204" pitchFamily="34" charset="0"/>
              </a:rPr>
              <a:t>Samen bouwen</a:t>
            </a:r>
          </a:p>
          <a:p>
            <a:pPr lvl="0" algn="r">
              <a:defRPr/>
            </a:pPr>
            <a:r>
              <a:rPr lang="nl-NL" sz="2800" b="1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yriad Pro" panose="020B0503030403020204" pitchFamily="34" charset="0"/>
              </a:rPr>
              <a:t>aan de toekomst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294C2AC8-6A02-4F0C-A080-C22A54968BCC}"/>
              </a:ext>
            </a:extLst>
          </p:cNvPr>
          <p:cNvSpPr txBox="1"/>
          <p:nvPr/>
        </p:nvSpPr>
        <p:spPr>
          <a:xfrm>
            <a:off x="-96748" y="1468784"/>
            <a:ext cx="8443075" cy="280076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en-US" sz="2800">
              <a:solidFill>
                <a:schemeClr val="bg1"/>
              </a:solidFill>
            </a:endParaRPr>
          </a:p>
          <a:p>
            <a:endParaRPr lang="en-US" sz="2800">
              <a:solidFill>
                <a:schemeClr val="bg1"/>
              </a:solidFill>
            </a:endParaRPr>
          </a:p>
          <a:p>
            <a:pPr algn="ctr"/>
            <a:endParaRPr lang="en-US" sz="2800">
              <a:solidFill>
                <a:schemeClr val="bg1"/>
              </a:solidFill>
            </a:endParaRPr>
          </a:p>
          <a:p>
            <a:pPr algn="ctr"/>
            <a:endParaRPr lang="en-US" sz="3600">
              <a:solidFill>
                <a:schemeClr val="bg1"/>
              </a:solidFill>
              <a:cs typeface="Calibri"/>
            </a:endParaRPr>
          </a:p>
          <a:p>
            <a:pPr algn="ctr"/>
            <a:endParaRPr lang="en-US" sz="2800">
              <a:solidFill>
                <a:schemeClr val="bg1"/>
              </a:solidFill>
              <a:cs typeface="Calibri"/>
            </a:endParaRPr>
          </a:p>
          <a:p>
            <a:pPr algn="ctr"/>
            <a:endParaRPr lang="en-US" sz="2800">
              <a:solidFill>
                <a:schemeClr val="bg1"/>
              </a:solidFill>
              <a:cs typeface="Calibri"/>
            </a:endParaRPr>
          </a:p>
        </p:txBody>
      </p:sp>
      <p:sp>
        <p:nvSpPr>
          <p:cNvPr id="4" name="AutoShape 2">
            <a:extLst>
              <a:ext uri="{FF2B5EF4-FFF2-40B4-BE49-F238E27FC236}">
                <a16:creationId xmlns:a16="http://schemas.microsoft.com/office/drawing/2014/main" id="{205CF8B0-3B7C-49AE-9645-DF14EC66A89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5" name="Afbeelding 4" descr="Afbeelding met tekst&#10;&#10;Automatisch gegenereerde beschrijving">
            <a:extLst>
              <a:ext uri="{FF2B5EF4-FFF2-40B4-BE49-F238E27FC236}">
                <a16:creationId xmlns:a16="http://schemas.microsoft.com/office/drawing/2014/main" id="{F5EDD573-761D-4934-91B0-479146F0AE4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5253"/>
            <a:ext cx="8443073" cy="4788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061061"/>
      </p:ext>
    </p:extLst>
  </p:cSld>
  <p:clrMapOvr>
    <a:masterClrMapping/>
  </p:clrMapOvr>
  <p:transition spd="slow">
    <p:wip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hoek 18">
            <a:extLst>
              <a:ext uri="{FF2B5EF4-FFF2-40B4-BE49-F238E27FC236}">
                <a16:creationId xmlns:a16="http://schemas.microsoft.com/office/drawing/2014/main" id="{655530E8-D309-034C-8A33-8805BC3360AF}"/>
              </a:ext>
            </a:extLst>
          </p:cNvPr>
          <p:cNvSpPr/>
          <p:nvPr/>
        </p:nvSpPr>
        <p:spPr>
          <a:xfrm>
            <a:off x="8249581" y="-32169"/>
            <a:ext cx="3942417" cy="5903893"/>
          </a:xfrm>
          <a:prstGeom prst="rect">
            <a:avLst/>
          </a:prstGeom>
          <a:solidFill>
            <a:srgbClr val="E75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echthoek 16">
            <a:extLst>
              <a:ext uri="{FF2B5EF4-FFF2-40B4-BE49-F238E27FC236}">
                <a16:creationId xmlns:a16="http://schemas.microsoft.com/office/drawing/2014/main" id="{6456AB46-5169-FE42-80A2-8FDC03154869}"/>
              </a:ext>
            </a:extLst>
          </p:cNvPr>
          <p:cNvSpPr/>
          <p:nvPr/>
        </p:nvSpPr>
        <p:spPr>
          <a:xfrm>
            <a:off x="-2" y="841644"/>
            <a:ext cx="8443075" cy="499791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nl-NL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2DB5BCFE-4A8A-9342-9346-4979B09AC1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087033" y="4446155"/>
            <a:ext cx="6288340" cy="4443661"/>
          </a:xfrm>
          <a:prstGeom prst="rect">
            <a:avLst/>
          </a:prstGeom>
        </p:spPr>
      </p:pic>
      <p:sp>
        <p:nvSpPr>
          <p:cNvPr id="12" name="Rechthoek 3">
            <a:extLst>
              <a:ext uri="{FF2B5EF4-FFF2-40B4-BE49-F238E27FC236}">
                <a16:creationId xmlns:a16="http://schemas.microsoft.com/office/drawing/2014/main" id="{9BAB957A-5E92-9C45-ACC7-8768CD407FE1}"/>
              </a:ext>
            </a:extLst>
          </p:cNvPr>
          <p:cNvSpPr/>
          <p:nvPr/>
        </p:nvSpPr>
        <p:spPr>
          <a:xfrm>
            <a:off x="-26504" y="-32169"/>
            <a:ext cx="10272409" cy="1018444"/>
          </a:xfrm>
          <a:custGeom>
            <a:avLst/>
            <a:gdLst>
              <a:gd name="connsiteX0" fmla="*/ 0 w 8176381"/>
              <a:gd name="connsiteY0" fmla="*/ 0 h 1018444"/>
              <a:gd name="connsiteX1" fmla="*/ 8176381 w 8176381"/>
              <a:gd name="connsiteY1" fmla="*/ 0 h 1018444"/>
              <a:gd name="connsiteX2" fmla="*/ 8176381 w 8176381"/>
              <a:gd name="connsiteY2" fmla="*/ 1018444 h 1018444"/>
              <a:gd name="connsiteX3" fmla="*/ 0 w 8176381"/>
              <a:gd name="connsiteY3" fmla="*/ 1018444 h 1018444"/>
              <a:gd name="connsiteX4" fmla="*/ 0 w 8176381"/>
              <a:gd name="connsiteY4" fmla="*/ 0 h 1018444"/>
              <a:gd name="connsiteX0" fmla="*/ 0 w 8176381"/>
              <a:gd name="connsiteY0" fmla="*/ 0 h 1018444"/>
              <a:gd name="connsiteX1" fmla="*/ 8176381 w 8176381"/>
              <a:gd name="connsiteY1" fmla="*/ 0 h 1018444"/>
              <a:gd name="connsiteX2" fmla="*/ 6744305 w 8176381"/>
              <a:gd name="connsiteY2" fmla="*/ 1013606 h 1018444"/>
              <a:gd name="connsiteX3" fmla="*/ 0 w 8176381"/>
              <a:gd name="connsiteY3" fmla="*/ 1018444 h 1018444"/>
              <a:gd name="connsiteX4" fmla="*/ 0 w 8176381"/>
              <a:gd name="connsiteY4" fmla="*/ 0 h 1018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76381" h="1018444">
                <a:moveTo>
                  <a:pt x="0" y="0"/>
                </a:moveTo>
                <a:lnTo>
                  <a:pt x="8176381" y="0"/>
                </a:lnTo>
                <a:lnTo>
                  <a:pt x="6744305" y="1013606"/>
                </a:lnTo>
                <a:lnTo>
                  <a:pt x="0" y="1018444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4000"/>
          </a:p>
        </p:txBody>
      </p:sp>
      <p:sp>
        <p:nvSpPr>
          <p:cNvPr id="13" name="Rechthoek 3">
            <a:extLst>
              <a:ext uri="{FF2B5EF4-FFF2-40B4-BE49-F238E27FC236}">
                <a16:creationId xmlns:a16="http://schemas.microsoft.com/office/drawing/2014/main" id="{BB77DE20-6E75-B84B-8EE6-B2C9B9374C0B}"/>
              </a:ext>
            </a:extLst>
          </p:cNvPr>
          <p:cNvSpPr/>
          <p:nvPr/>
        </p:nvSpPr>
        <p:spPr>
          <a:xfrm flipH="1">
            <a:off x="4015619" y="5839556"/>
            <a:ext cx="8176381" cy="1018444"/>
          </a:xfrm>
          <a:custGeom>
            <a:avLst/>
            <a:gdLst>
              <a:gd name="connsiteX0" fmla="*/ 0 w 8176381"/>
              <a:gd name="connsiteY0" fmla="*/ 0 h 1018444"/>
              <a:gd name="connsiteX1" fmla="*/ 8176381 w 8176381"/>
              <a:gd name="connsiteY1" fmla="*/ 0 h 1018444"/>
              <a:gd name="connsiteX2" fmla="*/ 8176381 w 8176381"/>
              <a:gd name="connsiteY2" fmla="*/ 1018444 h 1018444"/>
              <a:gd name="connsiteX3" fmla="*/ 0 w 8176381"/>
              <a:gd name="connsiteY3" fmla="*/ 1018444 h 1018444"/>
              <a:gd name="connsiteX4" fmla="*/ 0 w 8176381"/>
              <a:gd name="connsiteY4" fmla="*/ 0 h 1018444"/>
              <a:gd name="connsiteX0" fmla="*/ 0 w 8176381"/>
              <a:gd name="connsiteY0" fmla="*/ 0 h 1018444"/>
              <a:gd name="connsiteX1" fmla="*/ 8176381 w 8176381"/>
              <a:gd name="connsiteY1" fmla="*/ 0 h 1018444"/>
              <a:gd name="connsiteX2" fmla="*/ 6744305 w 8176381"/>
              <a:gd name="connsiteY2" fmla="*/ 1013606 h 1018444"/>
              <a:gd name="connsiteX3" fmla="*/ 0 w 8176381"/>
              <a:gd name="connsiteY3" fmla="*/ 1018444 h 1018444"/>
              <a:gd name="connsiteX4" fmla="*/ 0 w 8176381"/>
              <a:gd name="connsiteY4" fmla="*/ 0 h 1018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76381" h="1018444">
                <a:moveTo>
                  <a:pt x="0" y="0"/>
                </a:moveTo>
                <a:lnTo>
                  <a:pt x="8176381" y="0"/>
                </a:lnTo>
                <a:lnTo>
                  <a:pt x="6744305" y="1013606"/>
                </a:lnTo>
                <a:lnTo>
                  <a:pt x="0" y="1018444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C08EFABE-BE00-694C-875D-195F6EB47DD1}"/>
              </a:ext>
            </a:extLst>
          </p:cNvPr>
          <p:cNvSpPr txBox="1"/>
          <p:nvPr/>
        </p:nvSpPr>
        <p:spPr>
          <a:xfrm>
            <a:off x="2429737" y="6445767"/>
            <a:ext cx="1877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err="1">
                <a:solidFill>
                  <a:srgbClr val="7A222E"/>
                </a:solidFill>
              </a:rPr>
              <a:t>www.rsgterapel.nl</a:t>
            </a:r>
            <a:endParaRPr lang="nl-NL"/>
          </a:p>
        </p:txBody>
      </p:sp>
      <p:sp>
        <p:nvSpPr>
          <p:cNvPr id="14" name="Rechthoek 13">
            <a:extLst>
              <a:ext uri="{FF2B5EF4-FFF2-40B4-BE49-F238E27FC236}">
                <a16:creationId xmlns:a16="http://schemas.microsoft.com/office/drawing/2014/main" id="{2DD64C6C-8444-AD4C-9826-40BEB2ED33BF}"/>
              </a:ext>
            </a:extLst>
          </p:cNvPr>
          <p:cNvSpPr/>
          <p:nvPr/>
        </p:nvSpPr>
        <p:spPr>
          <a:xfrm>
            <a:off x="9046946" y="5871724"/>
            <a:ext cx="284565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>
              <a:defRPr/>
            </a:pPr>
            <a:r>
              <a:rPr lang="nl-NL" sz="2800" b="1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yriad Pro" panose="020B0503030403020204" pitchFamily="34" charset="0"/>
              </a:rPr>
              <a:t>Samen bouwen</a:t>
            </a:r>
          </a:p>
          <a:p>
            <a:pPr lvl="0" algn="r">
              <a:defRPr/>
            </a:pPr>
            <a:r>
              <a:rPr lang="nl-NL" sz="2800" b="1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yriad Pro" panose="020B0503030403020204" pitchFamily="34" charset="0"/>
              </a:rPr>
              <a:t>aan de toekomst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294C2AC8-6A02-4F0C-A080-C22A54968BCC}"/>
              </a:ext>
            </a:extLst>
          </p:cNvPr>
          <p:cNvSpPr txBox="1"/>
          <p:nvPr/>
        </p:nvSpPr>
        <p:spPr>
          <a:xfrm>
            <a:off x="-26504" y="1479847"/>
            <a:ext cx="8443075" cy="224676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en-US" sz="2800">
              <a:solidFill>
                <a:schemeClr val="bg1"/>
              </a:solidFill>
            </a:endParaRPr>
          </a:p>
          <a:p>
            <a:pPr algn="ctr"/>
            <a:endParaRPr lang="en-US" sz="2800">
              <a:solidFill>
                <a:schemeClr val="bg1"/>
              </a:solidFill>
            </a:endParaRPr>
          </a:p>
          <a:p>
            <a:pPr algn="ctr"/>
            <a:endParaRPr lang="en-US" sz="2800">
              <a:solidFill>
                <a:schemeClr val="bg1"/>
              </a:solidFill>
            </a:endParaRPr>
          </a:p>
          <a:p>
            <a:pPr algn="ctr"/>
            <a:endParaRPr lang="en-US" sz="2800">
              <a:solidFill>
                <a:schemeClr val="bg1"/>
              </a:solidFill>
              <a:cs typeface="Calibri"/>
            </a:endParaRPr>
          </a:p>
          <a:p>
            <a:pPr algn="ctr"/>
            <a:endParaRPr lang="en-US" sz="2800">
              <a:solidFill>
                <a:schemeClr val="bg1"/>
              </a:solidFill>
              <a:cs typeface="Calibri"/>
            </a:endParaRPr>
          </a:p>
        </p:txBody>
      </p:sp>
      <p:sp>
        <p:nvSpPr>
          <p:cNvPr id="4" name="AutoShape 2">
            <a:extLst>
              <a:ext uri="{FF2B5EF4-FFF2-40B4-BE49-F238E27FC236}">
                <a16:creationId xmlns:a16="http://schemas.microsoft.com/office/drawing/2014/main" id="{205CF8B0-3B7C-49AE-9645-DF14EC66A89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3AA12CA9-C806-CF70-56AE-9266FB21237E}"/>
              </a:ext>
            </a:extLst>
          </p:cNvPr>
          <p:cNvSpPr/>
          <p:nvPr/>
        </p:nvSpPr>
        <p:spPr>
          <a:xfrm>
            <a:off x="962149" y="2275396"/>
            <a:ext cx="629877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54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Dank voor uw aanwezigheid</a:t>
            </a:r>
            <a:endParaRPr lang="nl-NL" sz="5400" b="1" cap="none" spc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58686913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hoek 18">
            <a:extLst>
              <a:ext uri="{FF2B5EF4-FFF2-40B4-BE49-F238E27FC236}">
                <a16:creationId xmlns:a16="http://schemas.microsoft.com/office/drawing/2014/main" id="{655530E8-D309-034C-8A33-8805BC3360AF}"/>
              </a:ext>
            </a:extLst>
          </p:cNvPr>
          <p:cNvSpPr/>
          <p:nvPr/>
        </p:nvSpPr>
        <p:spPr>
          <a:xfrm>
            <a:off x="8249581" y="-32169"/>
            <a:ext cx="3942417" cy="5903893"/>
          </a:xfrm>
          <a:prstGeom prst="rect">
            <a:avLst/>
          </a:prstGeom>
          <a:solidFill>
            <a:srgbClr val="E75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7" name="Rechthoek 16">
            <a:extLst>
              <a:ext uri="{FF2B5EF4-FFF2-40B4-BE49-F238E27FC236}">
                <a16:creationId xmlns:a16="http://schemas.microsoft.com/office/drawing/2014/main" id="{6456AB46-5169-FE42-80A2-8FDC03154869}"/>
              </a:ext>
            </a:extLst>
          </p:cNvPr>
          <p:cNvSpPr/>
          <p:nvPr/>
        </p:nvSpPr>
        <p:spPr>
          <a:xfrm>
            <a:off x="-96747" y="992388"/>
            <a:ext cx="8443075" cy="487322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nl-N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2DB5BCFE-4A8A-9342-9346-4979B09AC1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193051" y="4446155"/>
            <a:ext cx="6288340" cy="4443661"/>
          </a:xfrm>
          <a:prstGeom prst="rect">
            <a:avLst/>
          </a:prstGeom>
        </p:spPr>
      </p:pic>
      <p:sp>
        <p:nvSpPr>
          <p:cNvPr id="12" name="Rechthoek 3">
            <a:extLst>
              <a:ext uri="{FF2B5EF4-FFF2-40B4-BE49-F238E27FC236}">
                <a16:creationId xmlns:a16="http://schemas.microsoft.com/office/drawing/2014/main" id="{9BAB957A-5E92-9C45-ACC7-8768CD407FE1}"/>
              </a:ext>
            </a:extLst>
          </p:cNvPr>
          <p:cNvSpPr/>
          <p:nvPr/>
        </p:nvSpPr>
        <p:spPr>
          <a:xfrm>
            <a:off x="-96747" y="-32168"/>
            <a:ext cx="10272409" cy="1018444"/>
          </a:xfrm>
          <a:custGeom>
            <a:avLst/>
            <a:gdLst>
              <a:gd name="connsiteX0" fmla="*/ 0 w 8176381"/>
              <a:gd name="connsiteY0" fmla="*/ 0 h 1018444"/>
              <a:gd name="connsiteX1" fmla="*/ 8176381 w 8176381"/>
              <a:gd name="connsiteY1" fmla="*/ 0 h 1018444"/>
              <a:gd name="connsiteX2" fmla="*/ 8176381 w 8176381"/>
              <a:gd name="connsiteY2" fmla="*/ 1018444 h 1018444"/>
              <a:gd name="connsiteX3" fmla="*/ 0 w 8176381"/>
              <a:gd name="connsiteY3" fmla="*/ 1018444 h 1018444"/>
              <a:gd name="connsiteX4" fmla="*/ 0 w 8176381"/>
              <a:gd name="connsiteY4" fmla="*/ 0 h 1018444"/>
              <a:gd name="connsiteX0" fmla="*/ 0 w 8176381"/>
              <a:gd name="connsiteY0" fmla="*/ 0 h 1018444"/>
              <a:gd name="connsiteX1" fmla="*/ 8176381 w 8176381"/>
              <a:gd name="connsiteY1" fmla="*/ 0 h 1018444"/>
              <a:gd name="connsiteX2" fmla="*/ 6744305 w 8176381"/>
              <a:gd name="connsiteY2" fmla="*/ 1013606 h 1018444"/>
              <a:gd name="connsiteX3" fmla="*/ 0 w 8176381"/>
              <a:gd name="connsiteY3" fmla="*/ 1018444 h 1018444"/>
              <a:gd name="connsiteX4" fmla="*/ 0 w 8176381"/>
              <a:gd name="connsiteY4" fmla="*/ 0 h 1018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76381" h="1018444">
                <a:moveTo>
                  <a:pt x="0" y="0"/>
                </a:moveTo>
                <a:lnTo>
                  <a:pt x="8176381" y="0"/>
                </a:lnTo>
                <a:lnTo>
                  <a:pt x="6744305" y="1013606"/>
                </a:lnTo>
                <a:lnTo>
                  <a:pt x="0" y="1018444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5400" dirty="0"/>
              <a:t>Programma</a:t>
            </a:r>
          </a:p>
        </p:txBody>
      </p:sp>
      <p:sp>
        <p:nvSpPr>
          <p:cNvPr id="13" name="Rechthoek 3">
            <a:extLst>
              <a:ext uri="{FF2B5EF4-FFF2-40B4-BE49-F238E27FC236}">
                <a16:creationId xmlns:a16="http://schemas.microsoft.com/office/drawing/2014/main" id="{BB77DE20-6E75-B84B-8EE6-B2C9B9374C0B}"/>
              </a:ext>
            </a:extLst>
          </p:cNvPr>
          <p:cNvSpPr/>
          <p:nvPr/>
        </p:nvSpPr>
        <p:spPr>
          <a:xfrm flipH="1">
            <a:off x="4015619" y="5839556"/>
            <a:ext cx="8176381" cy="1018444"/>
          </a:xfrm>
          <a:custGeom>
            <a:avLst/>
            <a:gdLst>
              <a:gd name="connsiteX0" fmla="*/ 0 w 8176381"/>
              <a:gd name="connsiteY0" fmla="*/ 0 h 1018444"/>
              <a:gd name="connsiteX1" fmla="*/ 8176381 w 8176381"/>
              <a:gd name="connsiteY1" fmla="*/ 0 h 1018444"/>
              <a:gd name="connsiteX2" fmla="*/ 8176381 w 8176381"/>
              <a:gd name="connsiteY2" fmla="*/ 1018444 h 1018444"/>
              <a:gd name="connsiteX3" fmla="*/ 0 w 8176381"/>
              <a:gd name="connsiteY3" fmla="*/ 1018444 h 1018444"/>
              <a:gd name="connsiteX4" fmla="*/ 0 w 8176381"/>
              <a:gd name="connsiteY4" fmla="*/ 0 h 1018444"/>
              <a:gd name="connsiteX0" fmla="*/ 0 w 8176381"/>
              <a:gd name="connsiteY0" fmla="*/ 0 h 1018444"/>
              <a:gd name="connsiteX1" fmla="*/ 8176381 w 8176381"/>
              <a:gd name="connsiteY1" fmla="*/ 0 h 1018444"/>
              <a:gd name="connsiteX2" fmla="*/ 6744305 w 8176381"/>
              <a:gd name="connsiteY2" fmla="*/ 1013606 h 1018444"/>
              <a:gd name="connsiteX3" fmla="*/ 0 w 8176381"/>
              <a:gd name="connsiteY3" fmla="*/ 1018444 h 1018444"/>
              <a:gd name="connsiteX4" fmla="*/ 0 w 8176381"/>
              <a:gd name="connsiteY4" fmla="*/ 0 h 1018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76381" h="1018444">
                <a:moveTo>
                  <a:pt x="0" y="0"/>
                </a:moveTo>
                <a:lnTo>
                  <a:pt x="8176381" y="0"/>
                </a:lnTo>
                <a:lnTo>
                  <a:pt x="6744305" y="1013606"/>
                </a:lnTo>
                <a:lnTo>
                  <a:pt x="0" y="1018444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C08EFABE-BE00-694C-875D-195F6EB47DD1}"/>
              </a:ext>
            </a:extLst>
          </p:cNvPr>
          <p:cNvSpPr txBox="1"/>
          <p:nvPr/>
        </p:nvSpPr>
        <p:spPr>
          <a:xfrm>
            <a:off x="2429737" y="6445767"/>
            <a:ext cx="1877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>
                <a:solidFill>
                  <a:srgbClr val="7A222E"/>
                </a:solidFill>
              </a:rPr>
              <a:t>www.rsgterapel.nl</a:t>
            </a:r>
            <a:endParaRPr lang="nl-NL" dirty="0"/>
          </a:p>
        </p:txBody>
      </p:sp>
      <p:sp>
        <p:nvSpPr>
          <p:cNvPr id="14" name="Rechthoek 13">
            <a:extLst>
              <a:ext uri="{FF2B5EF4-FFF2-40B4-BE49-F238E27FC236}">
                <a16:creationId xmlns:a16="http://schemas.microsoft.com/office/drawing/2014/main" id="{2DD64C6C-8444-AD4C-9826-40BEB2ED33BF}"/>
              </a:ext>
            </a:extLst>
          </p:cNvPr>
          <p:cNvSpPr/>
          <p:nvPr/>
        </p:nvSpPr>
        <p:spPr>
          <a:xfrm>
            <a:off x="9046946" y="5871724"/>
            <a:ext cx="284565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>
              <a:defRPr/>
            </a:pPr>
            <a:r>
              <a:rPr lang="nl-NL" sz="2800" b="1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yriad Pro" panose="020B0503030403020204" pitchFamily="34" charset="0"/>
              </a:rPr>
              <a:t>Samen bouwen</a:t>
            </a:r>
          </a:p>
          <a:p>
            <a:pPr lvl="0" algn="r">
              <a:defRPr/>
            </a:pPr>
            <a:r>
              <a:rPr lang="nl-NL" sz="2800" b="1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yriad Pro" panose="020B0503030403020204" pitchFamily="34" charset="0"/>
              </a:rPr>
              <a:t>aan de toekomst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294C2AC8-6A02-4F0C-A080-C22A54968BCC}"/>
              </a:ext>
            </a:extLst>
          </p:cNvPr>
          <p:cNvSpPr txBox="1"/>
          <p:nvPr/>
        </p:nvSpPr>
        <p:spPr>
          <a:xfrm>
            <a:off x="-96749" y="756618"/>
            <a:ext cx="844511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2800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200" dirty="0">
                <a:solidFill>
                  <a:schemeClr val="bg1"/>
                </a:solidFill>
              </a:rPr>
              <a:t>Welkom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200" dirty="0">
                <a:solidFill>
                  <a:schemeClr val="bg1"/>
                </a:solidFill>
              </a:rPr>
              <a:t>Voorstellen teamleden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200" dirty="0">
                <a:solidFill>
                  <a:schemeClr val="bg1"/>
                </a:solidFill>
              </a:rPr>
              <a:t>Contact en informatievoorziening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200" dirty="0">
                <a:solidFill>
                  <a:schemeClr val="bg1"/>
                </a:solidFill>
              </a:rPr>
              <a:t>Examens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200" dirty="0">
                <a:solidFill>
                  <a:schemeClr val="bg1"/>
                </a:solidFill>
              </a:rPr>
              <a:t>Coachend mentoraat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200" dirty="0">
                <a:solidFill>
                  <a:schemeClr val="bg1"/>
                </a:solidFill>
              </a:rPr>
              <a:t>Extra begeleiding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200" dirty="0">
                <a:solidFill>
                  <a:schemeClr val="bg1"/>
                </a:solidFill>
              </a:rPr>
              <a:t>Informatie van de decaan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200" dirty="0">
                <a:solidFill>
                  <a:schemeClr val="bg1"/>
                </a:solidFill>
              </a:rPr>
              <a:t>Bijeenkomst met de coaches</a:t>
            </a:r>
          </a:p>
          <a:p>
            <a:r>
              <a:rPr lang="nl-NL" sz="2800" dirty="0">
                <a:solidFill>
                  <a:schemeClr val="bg1"/>
                </a:solidFill>
              </a:rPr>
              <a:t>        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sz="2800" dirty="0">
              <a:solidFill>
                <a:schemeClr val="bg1"/>
              </a:solidFill>
            </a:endParaRPr>
          </a:p>
          <a:p>
            <a:endParaRPr lang="nl-NL" sz="2800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sz="2800" dirty="0">
              <a:solidFill>
                <a:schemeClr val="bg1"/>
              </a:solidFill>
            </a:endParaRPr>
          </a:p>
        </p:txBody>
      </p:sp>
      <p:sp>
        <p:nvSpPr>
          <p:cNvPr id="4" name="AutoShape 2">
            <a:extLst>
              <a:ext uri="{FF2B5EF4-FFF2-40B4-BE49-F238E27FC236}">
                <a16:creationId xmlns:a16="http://schemas.microsoft.com/office/drawing/2014/main" id="{205CF8B0-3B7C-49AE-9645-DF14EC66A89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5865870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hoek 18">
            <a:extLst>
              <a:ext uri="{FF2B5EF4-FFF2-40B4-BE49-F238E27FC236}">
                <a16:creationId xmlns:a16="http://schemas.microsoft.com/office/drawing/2014/main" id="{655530E8-D309-034C-8A33-8805BC3360AF}"/>
              </a:ext>
            </a:extLst>
          </p:cNvPr>
          <p:cNvSpPr/>
          <p:nvPr/>
        </p:nvSpPr>
        <p:spPr>
          <a:xfrm>
            <a:off x="8249581" y="-32169"/>
            <a:ext cx="3942417" cy="5903893"/>
          </a:xfrm>
          <a:prstGeom prst="rect">
            <a:avLst/>
          </a:prstGeom>
          <a:solidFill>
            <a:srgbClr val="E75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7" name="Rechthoek 16">
            <a:extLst>
              <a:ext uri="{FF2B5EF4-FFF2-40B4-BE49-F238E27FC236}">
                <a16:creationId xmlns:a16="http://schemas.microsoft.com/office/drawing/2014/main" id="{6456AB46-5169-FE42-80A2-8FDC03154869}"/>
              </a:ext>
            </a:extLst>
          </p:cNvPr>
          <p:cNvSpPr/>
          <p:nvPr/>
        </p:nvSpPr>
        <p:spPr>
          <a:xfrm>
            <a:off x="0" y="966332"/>
            <a:ext cx="8443075" cy="486991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nl-N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2DB5BCFE-4A8A-9342-9346-4979B09AC1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981016" y="4446155"/>
            <a:ext cx="6288340" cy="4443661"/>
          </a:xfrm>
          <a:prstGeom prst="rect">
            <a:avLst/>
          </a:prstGeom>
        </p:spPr>
      </p:pic>
      <p:sp>
        <p:nvSpPr>
          <p:cNvPr id="12" name="Rechthoek 3">
            <a:extLst>
              <a:ext uri="{FF2B5EF4-FFF2-40B4-BE49-F238E27FC236}">
                <a16:creationId xmlns:a16="http://schemas.microsoft.com/office/drawing/2014/main" id="{9BAB957A-5E92-9C45-ACC7-8768CD407FE1}"/>
              </a:ext>
            </a:extLst>
          </p:cNvPr>
          <p:cNvSpPr/>
          <p:nvPr/>
        </p:nvSpPr>
        <p:spPr>
          <a:xfrm>
            <a:off x="0" y="-32169"/>
            <a:ext cx="10272409" cy="1018444"/>
          </a:xfrm>
          <a:custGeom>
            <a:avLst/>
            <a:gdLst>
              <a:gd name="connsiteX0" fmla="*/ 0 w 8176381"/>
              <a:gd name="connsiteY0" fmla="*/ 0 h 1018444"/>
              <a:gd name="connsiteX1" fmla="*/ 8176381 w 8176381"/>
              <a:gd name="connsiteY1" fmla="*/ 0 h 1018444"/>
              <a:gd name="connsiteX2" fmla="*/ 8176381 w 8176381"/>
              <a:gd name="connsiteY2" fmla="*/ 1018444 h 1018444"/>
              <a:gd name="connsiteX3" fmla="*/ 0 w 8176381"/>
              <a:gd name="connsiteY3" fmla="*/ 1018444 h 1018444"/>
              <a:gd name="connsiteX4" fmla="*/ 0 w 8176381"/>
              <a:gd name="connsiteY4" fmla="*/ 0 h 1018444"/>
              <a:gd name="connsiteX0" fmla="*/ 0 w 8176381"/>
              <a:gd name="connsiteY0" fmla="*/ 0 h 1018444"/>
              <a:gd name="connsiteX1" fmla="*/ 8176381 w 8176381"/>
              <a:gd name="connsiteY1" fmla="*/ 0 h 1018444"/>
              <a:gd name="connsiteX2" fmla="*/ 6744305 w 8176381"/>
              <a:gd name="connsiteY2" fmla="*/ 1013606 h 1018444"/>
              <a:gd name="connsiteX3" fmla="*/ 0 w 8176381"/>
              <a:gd name="connsiteY3" fmla="*/ 1018444 h 1018444"/>
              <a:gd name="connsiteX4" fmla="*/ 0 w 8176381"/>
              <a:gd name="connsiteY4" fmla="*/ 0 h 1018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76381" h="1018444">
                <a:moveTo>
                  <a:pt x="0" y="0"/>
                </a:moveTo>
                <a:lnTo>
                  <a:pt x="8176381" y="0"/>
                </a:lnTo>
                <a:lnTo>
                  <a:pt x="6744305" y="1013606"/>
                </a:lnTo>
                <a:lnTo>
                  <a:pt x="0" y="1018444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5400" dirty="0"/>
              <a:t>Team</a:t>
            </a:r>
          </a:p>
        </p:txBody>
      </p:sp>
      <p:sp>
        <p:nvSpPr>
          <p:cNvPr id="13" name="Rechthoek 3">
            <a:extLst>
              <a:ext uri="{FF2B5EF4-FFF2-40B4-BE49-F238E27FC236}">
                <a16:creationId xmlns:a16="http://schemas.microsoft.com/office/drawing/2014/main" id="{BB77DE20-6E75-B84B-8EE6-B2C9B9374C0B}"/>
              </a:ext>
            </a:extLst>
          </p:cNvPr>
          <p:cNvSpPr/>
          <p:nvPr/>
        </p:nvSpPr>
        <p:spPr>
          <a:xfrm flipH="1">
            <a:off x="4015619" y="5839556"/>
            <a:ext cx="8176381" cy="1018444"/>
          </a:xfrm>
          <a:custGeom>
            <a:avLst/>
            <a:gdLst>
              <a:gd name="connsiteX0" fmla="*/ 0 w 8176381"/>
              <a:gd name="connsiteY0" fmla="*/ 0 h 1018444"/>
              <a:gd name="connsiteX1" fmla="*/ 8176381 w 8176381"/>
              <a:gd name="connsiteY1" fmla="*/ 0 h 1018444"/>
              <a:gd name="connsiteX2" fmla="*/ 8176381 w 8176381"/>
              <a:gd name="connsiteY2" fmla="*/ 1018444 h 1018444"/>
              <a:gd name="connsiteX3" fmla="*/ 0 w 8176381"/>
              <a:gd name="connsiteY3" fmla="*/ 1018444 h 1018444"/>
              <a:gd name="connsiteX4" fmla="*/ 0 w 8176381"/>
              <a:gd name="connsiteY4" fmla="*/ 0 h 1018444"/>
              <a:gd name="connsiteX0" fmla="*/ 0 w 8176381"/>
              <a:gd name="connsiteY0" fmla="*/ 0 h 1018444"/>
              <a:gd name="connsiteX1" fmla="*/ 8176381 w 8176381"/>
              <a:gd name="connsiteY1" fmla="*/ 0 h 1018444"/>
              <a:gd name="connsiteX2" fmla="*/ 6744305 w 8176381"/>
              <a:gd name="connsiteY2" fmla="*/ 1013606 h 1018444"/>
              <a:gd name="connsiteX3" fmla="*/ 0 w 8176381"/>
              <a:gd name="connsiteY3" fmla="*/ 1018444 h 1018444"/>
              <a:gd name="connsiteX4" fmla="*/ 0 w 8176381"/>
              <a:gd name="connsiteY4" fmla="*/ 0 h 1018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76381" h="1018444">
                <a:moveTo>
                  <a:pt x="0" y="0"/>
                </a:moveTo>
                <a:lnTo>
                  <a:pt x="8176381" y="0"/>
                </a:lnTo>
                <a:lnTo>
                  <a:pt x="6744305" y="1013606"/>
                </a:lnTo>
                <a:lnTo>
                  <a:pt x="0" y="1018444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C08EFABE-BE00-694C-875D-195F6EB47DD1}"/>
              </a:ext>
            </a:extLst>
          </p:cNvPr>
          <p:cNvSpPr txBox="1"/>
          <p:nvPr/>
        </p:nvSpPr>
        <p:spPr>
          <a:xfrm>
            <a:off x="2429737" y="6445767"/>
            <a:ext cx="1877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>
                <a:solidFill>
                  <a:srgbClr val="7A222E"/>
                </a:solidFill>
              </a:rPr>
              <a:t>www.rsgterapel.nl</a:t>
            </a:r>
            <a:endParaRPr lang="nl-NL" dirty="0"/>
          </a:p>
        </p:txBody>
      </p:sp>
      <p:sp>
        <p:nvSpPr>
          <p:cNvPr id="14" name="Rechthoek 13">
            <a:extLst>
              <a:ext uri="{FF2B5EF4-FFF2-40B4-BE49-F238E27FC236}">
                <a16:creationId xmlns:a16="http://schemas.microsoft.com/office/drawing/2014/main" id="{2DD64C6C-8444-AD4C-9826-40BEB2ED33BF}"/>
              </a:ext>
            </a:extLst>
          </p:cNvPr>
          <p:cNvSpPr/>
          <p:nvPr/>
        </p:nvSpPr>
        <p:spPr>
          <a:xfrm>
            <a:off x="9046946" y="5871724"/>
            <a:ext cx="284565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>
              <a:defRPr/>
            </a:pPr>
            <a:r>
              <a:rPr lang="nl-NL" sz="2800" b="1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yriad Pro" panose="020B0503030403020204" pitchFamily="34" charset="0"/>
              </a:rPr>
              <a:t>Samen bouwen</a:t>
            </a:r>
          </a:p>
          <a:p>
            <a:pPr lvl="0" algn="r">
              <a:defRPr/>
            </a:pPr>
            <a:r>
              <a:rPr lang="nl-NL" sz="2800" b="1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yriad Pro" panose="020B0503030403020204" pitchFamily="34" charset="0"/>
              </a:rPr>
              <a:t>aan de toekomst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294C2AC8-6A02-4F0C-A080-C22A54968BCC}"/>
              </a:ext>
            </a:extLst>
          </p:cNvPr>
          <p:cNvSpPr txBox="1"/>
          <p:nvPr/>
        </p:nvSpPr>
        <p:spPr>
          <a:xfrm>
            <a:off x="-2" y="1021757"/>
            <a:ext cx="8443076" cy="58169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l-NL" sz="2400" dirty="0">
                <a:solidFill>
                  <a:schemeClr val="bg1"/>
                </a:solidFill>
                <a:cs typeface="Calibri"/>
              </a:rPr>
              <a:t>Coaches:</a:t>
            </a:r>
          </a:p>
          <a:p>
            <a:r>
              <a:rPr lang="nl-NL" sz="2400" dirty="0">
                <a:solidFill>
                  <a:schemeClr val="bg1"/>
                </a:solidFill>
                <a:cs typeface="Calibri"/>
              </a:rPr>
              <a:t>M4A: Mw. Kok/mw. Traanman</a:t>
            </a:r>
          </a:p>
          <a:p>
            <a:r>
              <a:rPr lang="nl-NL" sz="2400" dirty="0">
                <a:solidFill>
                  <a:schemeClr val="bg1"/>
                </a:solidFill>
                <a:cs typeface="Calibri"/>
              </a:rPr>
              <a:t>M4B: Mw. De Lange/dhr. Sterken</a:t>
            </a:r>
          </a:p>
          <a:p>
            <a:endParaRPr lang="nl-NL" sz="2400" dirty="0">
              <a:solidFill>
                <a:schemeClr val="bg1"/>
              </a:solidFill>
              <a:cs typeface="Calibri"/>
            </a:endParaRPr>
          </a:p>
          <a:p>
            <a:r>
              <a:rPr lang="nl-NL" sz="2400" dirty="0">
                <a:solidFill>
                  <a:schemeClr val="bg1"/>
                </a:solidFill>
                <a:cs typeface="Calibri"/>
              </a:rPr>
              <a:t>Coördinator:</a:t>
            </a:r>
          </a:p>
          <a:p>
            <a:r>
              <a:rPr lang="nl-NL" sz="2400" dirty="0">
                <a:solidFill>
                  <a:schemeClr val="bg1"/>
                </a:solidFill>
                <a:cs typeface="Calibri"/>
              </a:rPr>
              <a:t>Dhr. Kerssies</a:t>
            </a:r>
          </a:p>
          <a:p>
            <a:endParaRPr lang="nl-NL" sz="2400" dirty="0">
              <a:solidFill>
                <a:schemeClr val="bg1"/>
              </a:solidFill>
              <a:cs typeface="Calibri"/>
            </a:endParaRPr>
          </a:p>
          <a:p>
            <a:r>
              <a:rPr lang="nl-NL" sz="2400" dirty="0">
                <a:solidFill>
                  <a:schemeClr val="bg1"/>
                </a:solidFill>
                <a:cs typeface="Calibri"/>
              </a:rPr>
              <a:t>Decaan:</a:t>
            </a:r>
          </a:p>
          <a:p>
            <a:r>
              <a:rPr lang="nl-NL" sz="2400" dirty="0">
                <a:solidFill>
                  <a:schemeClr val="bg1"/>
                </a:solidFill>
                <a:cs typeface="Calibri"/>
              </a:rPr>
              <a:t>Dhr. Schut</a:t>
            </a:r>
          </a:p>
          <a:p>
            <a:endParaRPr lang="nl-NL" sz="2400" dirty="0">
              <a:solidFill>
                <a:schemeClr val="bg1"/>
              </a:solidFill>
              <a:cs typeface="Calibri"/>
            </a:endParaRPr>
          </a:p>
          <a:p>
            <a:r>
              <a:rPr lang="nl-NL" sz="2400" dirty="0">
                <a:solidFill>
                  <a:schemeClr val="bg1"/>
                </a:solidFill>
                <a:cs typeface="Calibri"/>
              </a:rPr>
              <a:t>Teamleider:</a:t>
            </a:r>
          </a:p>
          <a:p>
            <a:r>
              <a:rPr lang="nl-NL" sz="2400" dirty="0">
                <a:solidFill>
                  <a:schemeClr val="bg1"/>
                </a:solidFill>
                <a:cs typeface="Calibri"/>
              </a:rPr>
              <a:t>Mw. Jalvingh</a:t>
            </a:r>
            <a:endParaRPr lang="nl-NL" sz="2400" dirty="0">
              <a:solidFill>
                <a:schemeClr val="bg1"/>
              </a:solidFill>
            </a:endParaRPr>
          </a:p>
          <a:p>
            <a:endParaRPr lang="nl-NL" sz="2800" dirty="0">
              <a:solidFill>
                <a:schemeClr val="bg1"/>
              </a:solidFill>
            </a:endParaRPr>
          </a:p>
          <a:p>
            <a:endParaRPr lang="nl-NL" sz="2800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sz="2800" dirty="0">
              <a:solidFill>
                <a:schemeClr val="bg1"/>
              </a:solidFill>
            </a:endParaRPr>
          </a:p>
        </p:txBody>
      </p:sp>
      <p:sp>
        <p:nvSpPr>
          <p:cNvPr id="4" name="AutoShape 2">
            <a:extLst>
              <a:ext uri="{FF2B5EF4-FFF2-40B4-BE49-F238E27FC236}">
                <a16:creationId xmlns:a16="http://schemas.microsoft.com/office/drawing/2014/main" id="{205CF8B0-3B7C-49AE-9645-DF14EC66A89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7161824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hoek 18">
            <a:extLst>
              <a:ext uri="{FF2B5EF4-FFF2-40B4-BE49-F238E27FC236}">
                <a16:creationId xmlns:a16="http://schemas.microsoft.com/office/drawing/2014/main" id="{655530E8-D309-034C-8A33-8805BC3360AF}"/>
              </a:ext>
            </a:extLst>
          </p:cNvPr>
          <p:cNvSpPr/>
          <p:nvPr/>
        </p:nvSpPr>
        <p:spPr>
          <a:xfrm>
            <a:off x="8249581" y="-32169"/>
            <a:ext cx="3942417" cy="5903893"/>
          </a:xfrm>
          <a:prstGeom prst="rect">
            <a:avLst/>
          </a:prstGeom>
          <a:solidFill>
            <a:srgbClr val="E75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7" name="Rechthoek 16">
            <a:extLst>
              <a:ext uri="{FF2B5EF4-FFF2-40B4-BE49-F238E27FC236}">
                <a16:creationId xmlns:a16="http://schemas.microsoft.com/office/drawing/2014/main" id="{6456AB46-5169-FE42-80A2-8FDC03154869}"/>
              </a:ext>
            </a:extLst>
          </p:cNvPr>
          <p:cNvSpPr/>
          <p:nvPr/>
        </p:nvSpPr>
        <p:spPr>
          <a:xfrm>
            <a:off x="0" y="966332"/>
            <a:ext cx="8443075" cy="486991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nl-N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2DB5BCFE-4A8A-9342-9346-4979B09AC1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981016" y="4446155"/>
            <a:ext cx="6288340" cy="4443661"/>
          </a:xfrm>
          <a:prstGeom prst="rect">
            <a:avLst/>
          </a:prstGeom>
        </p:spPr>
      </p:pic>
      <p:sp>
        <p:nvSpPr>
          <p:cNvPr id="12" name="Rechthoek 3">
            <a:extLst>
              <a:ext uri="{FF2B5EF4-FFF2-40B4-BE49-F238E27FC236}">
                <a16:creationId xmlns:a16="http://schemas.microsoft.com/office/drawing/2014/main" id="{9BAB957A-5E92-9C45-ACC7-8768CD407FE1}"/>
              </a:ext>
            </a:extLst>
          </p:cNvPr>
          <p:cNvSpPr/>
          <p:nvPr/>
        </p:nvSpPr>
        <p:spPr>
          <a:xfrm>
            <a:off x="0" y="-32169"/>
            <a:ext cx="10272409" cy="1018444"/>
          </a:xfrm>
          <a:custGeom>
            <a:avLst/>
            <a:gdLst>
              <a:gd name="connsiteX0" fmla="*/ 0 w 8176381"/>
              <a:gd name="connsiteY0" fmla="*/ 0 h 1018444"/>
              <a:gd name="connsiteX1" fmla="*/ 8176381 w 8176381"/>
              <a:gd name="connsiteY1" fmla="*/ 0 h 1018444"/>
              <a:gd name="connsiteX2" fmla="*/ 8176381 w 8176381"/>
              <a:gd name="connsiteY2" fmla="*/ 1018444 h 1018444"/>
              <a:gd name="connsiteX3" fmla="*/ 0 w 8176381"/>
              <a:gd name="connsiteY3" fmla="*/ 1018444 h 1018444"/>
              <a:gd name="connsiteX4" fmla="*/ 0 w 8176381"/>
              <a:gd name="connsiteY4" fmla="*/ 0 h 1018444"/>
              <a:gd name="connsiteX0" fmla="*/ 0 w 8176381"/>
              <a:gd name="connsiteY0" fmla="*/ 0 h 1018444"/>
              <a:gd name="connsiteX1" fmla="*/ 8176381 w 8176381"/>
              <a:gd name="connsiteY1" fmla="*/ 0 h 1018444"/>
              <a:gd name="connsiteX2" fmla="*/ 6744305 w 8176381"/>
              <a:gd name="connsiteY2" fmla="*/ 1013606 h 1018444"/>
              <a:gd name="connsiteX3" fmla="*/ 0 w 8176381"/>
              <a:gd name="connsiteY3" fmla="*/ 1018444 h 1018444"/>
              <a:gd name="connsiteX4" fmla="*/ 0 w 8176381"/>
              <a:gd name="connsiteY4" fmla="*/ 0 h 1018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76381" h="1018444">
                <a:moveTo>
                  <a:pt x="0" y="0"/>
                </a:moveTo>
                <a:lnTo>
                  <a:pt x="8176381" y="0"/>
                </a:lnTo>
                <a:lnTo>
                  <a:pt x="6744305" y="1013606"/>
                </a:lnTo>
                <a:lnTo>
                  <a:pt x="0" y="1018444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dirty="0"/>
              <a:t>Contact en informatievoorziening</a:t>
            </a:r>
          </a:p>
        </p:txBody>
      </p:sp>
      <p:sp>
        <p:nvSpPr>
          <p:cNvPr id="13" name="Rechthoek 3">
            <a:extLst>
              <a:ext uri="{FF2B5EF4-FFF2-40B4-BE49-F238E27FC236}">
                <a16:creationId xmlns:a16="http://schemas.microsoft.com/office/drawing/2014/main" id="{BB77DE20-6E75-B84B-8EE6-B2C9B9374C0B}"/>
              </a:ext>
            </a:extLst>
          </p:cNvPr>
          <p:cNvSpPr/>
          <p:nvPr/>
        </p:nvSpPr>
        <p:spPr>
          <a:xfrm flipH="1">
            <a:off x="4015619" y="5839556"/>
            <a:ext cx="8176381" cy="1018444"/>
          </a:xfrm>
          <a:custGeom>
            <a:avLst/>
            <a:gdLst>
              <a:gd name="connsiteX0" fmla="*/ 0 w 8176381"/>
              <a:gd name="connsiteY0" fmla="*/ 0 h 1018444"/>
              <a:gd name="connsiteX1" fmla="*/ 8176381 w 8176381"/>
              <a:gd name="connsiteY1" fmla="*/ 0 h 1018444"/>
              <a:gd name="connsiteX2" fmla="*/ 8176381 w 8176381"/>
              <a:gd name="connsiteY2" fmla="*/ 1018444 h 1018444"/>
              <a:gd name="connsiteX3" fmla="*/ 0 w 8176381"/>
              <a:gd name="connsiteY3" fmla="*/ 1018444 h 1018444"/>
              <a:gd name="connsiteX4" fmla="*/ 0 w 8176381"/>
              <a:gd name="connsiteY4" fmla="*/ 0 h 1018444"/>
              <a:gd name="connsiteX0" fmla="*/ 0 w 8176381"/>
              <a:gd name="connsiteY0" fmla="*/ 0 h 1018444"/>
              <a:gd name="connsiteX1" fmla="*/ 8176381 w 8176381"/>
              <a:gd name="connsiteY1" fmla="*/ 0 h 1018444"/>
              <a:gd name="connsiteX2" fmla="*/ 6744305 w 8176381"/>
              <a:gd name="connsiteY2" fmla="*/ 1013606 h 1018444"/>
              <a:gd name="connsiteX3" fmla="*/ 0 w 8176381"/>
              <a:gd name="connsiteY3" fmla="*/ 1018444 h 1018444"/>
              <a:gd name="connsiteX4" fmla="*/ 0 w 8176381"/>
              <a:gd name="connsiteY4" fmla="*/ 0 h 1018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76381" h="1018444">
                <a:moveTo>
                  <a:pt x="0" y="0"/>
                </a:moveTo>
                <a:lnTo>
                  <a:pt x="8176381" y="0"/>
                </a:lnTo>
                <a:lnTo>
                  <a:pt x="6744305" y="1013606"/>
                </a:lnTo>
                <a:lnTo>
                  <a:pt x="0" y="1018444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C08EFABE-BE00-694C-875D-195F6EB47DD1}"/>
              </a:ext>
            </a:extLst>
          </p:cNvPr>
          <p:cNvSpPr txBox="1"/>
          <p:nvPr/>
        </p:nvSpPr>
        <p:spPr>
          <a:xfrm>
            <a:off x="2429737" y="6445767"/>
            <a:ext cx="1877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>
                <a:solidFill>
                  <a:srgbClr val="7A222E"/>
                </a:solidFill>
              </a:rPr>
              <a:t>www.rsgterapel.nl</a:t>
            </a:r>
            <a:endParaRPr lang="nl-NL" dirty="0"/>
          </a:p>
        </p:txBody>
      </p:sp>
      <p:sp>
        <p:nvSpPr>
          <p:cNvPr id="14" name="Rechthoek 13">
            <a:extLst>
              <a:ext uri="{FF2B5EF4-FFF2-40B4-BE49-F238E27FC236}">
                <a16:creationId xmlns:a16="http://schemas.microsoft.com/office/drawing/2014/main" id="{2DD64C6C-8444-AD4C-9826-40BEB2ED33BF}"/>
              </a:ext>
            </a:extLst>
          </p:cNvPr>
          <p:cNvSpPr/>
          <p:nvPr/>
        </p:nvSpPr>
        <p:spPr>
          <a:xfrm>
            <a:off x="9046946" y="5871724"/>
            <a:ext cx="284565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>
              <a:defRPr/>
            </a:pPr>
            <a:r>
              <a:rPr lang="nl-NL" sz="2800" b="1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yriad Pro" panose="020B0503030403020204" pitchFamily="34" charset="0"/>
              </a:rPr>
              <a:t>Samen bouwen</a:t>
            </a:r>
          </a:p>
          <a:p>
            <a:pPr lvl="0" algn="r">
              <a:defRPr/>
            </a:pPr>
            <a:r>
              <a:rPr lang="nl-NL" sz="2800" b="1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yriad Pro" panose="020B0503030403020204" pitchFamily="34" charset="0"/>
              </a:rPr>
              <a:t>aan de toekomst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294C2AC8-6A02-4F0C-A080-C22A54968BCC}"/>
              </a:ext>
            </a:extLst>
          </p:cNvPr>
          <p:cNvSpPr txBox="1"/>
          <p:nvPr/>
        </p:nvSpPr>
        <p:spPr>
          <a:xfrm>
            <a:off x="1995" y="1021757"/>
            <a:ext cx="8443076" cy="526297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l-NL" sz="2800" dirty="0">
                <a:solidFill>
                  <a:schemeClr val="bg1"/>
                </a:solidFill>
              </a:rPr>
              <a:t>Contact:</a:t>
            </a:r>
          </a:p>
          <a:p>
            <a:r>
              <a:rPr lang="nl-NL" sz="2800" dirty="0">
                <a:solidFill>
                  <a:schemeClr val="bg1"/>
                </a:solidFill>
              </a:rPr>
              <a:t>1 = coach</a:t>
            </a:r>
          </a:p>
          <a:p>
            <a:r>
              <a:rPr lang="nl-NL" sz="2800" dirty="0">
                <a:solidFill>
                  <a:schemeClr val="bg1"/>
                </a:solidFill>
              </a:rPr>
              <a:t>2 = coördinator (</a:t>
            </a:r>
            <a:r>
              <a:rPr lang="nl-NL" sz="2800" dirty="0" err="1">
                <a:solidFill>
                  <a:schemeClr val="bg1"/>
                </a:solidFill>
              </a:rPr>
              <a:t>leerlingzaken</a:t>
            </a:r>
            <a:r>
              <a:rPr lang="nl-NL" sz="2800" dirty="0">
                <a:solidFill>
                  <a:schemeClr val="bg1"/>
                </a:solidFill>
              </a:rPr>
              <a:t>)</a:t>
            </a:r>
          </a:p>
          <a:p>
            <a:r>
              <a:rPr lang="nl-NL" sz="2800" dirty="0">
                <a:solidFill>
                  <a:schemeClr val="bg1"/>
                </a:solidFill>
              </a:rPr>
              <a:t>3 = teamleider</a:t>
            </a:r>
          </a:p>
          <a:p>
            <a:r>
              <a:rPr lang="nl-NL" sz="2800" dirty="0">
                <a:solidFill>
                  <a:schemeClr val="bg1"/>
                </a:solidFill>
              </a:rPr>
              <a:t>Graag via de mail. </a:t>
            </a:r>
          </a:p>
          <a:p>
            <a:endParaRPr lang="nl-NL" sz="2800" dirty="0">
              <a:solidFill>
                <a:schemeClr val="bg1"/>
              </a:solidFill>
            </a:endParaRPr>
          </a:p>
          <a:p>
            <a:r>
              <a:rPr lang="nl-NL" sz="2800" dirty="0">
                <a:solidFill>
                  <a:schemeClr val="bg1"/>
                </a:solidFill>
              </a:rPr>
              <a:t>Informatievoorziening:</a:t>
            </a:r>
          </a:p>
          <a:p>
            <a:r>
              <a:rPr lang="nl-NL" sz="2800" dirty="0">
                <a:solidFill>
                  <a:schemeClr val="bg1"/>
                </a:solidFill>
              </a:rPr>
              <a:t>Magister: rooster/aanwezigheid</a:t>
            </a:r>
          </a:p>
          <a:p>
            <a:r>
              <a:rPr lang="nl-NL" sz="2800" dirty="0">
                <a:solidFill>
                  <a:schemeClr val="bg1"/>
                </a:solidFill>
              </a:rPr>
              <a:t>Mail: brieven</a:t>
            </a:r>
          </a:p>
          <a:p>
            <a:r>
              <a:rPr lang="nl-NL" sz="2800" dirty="0">
                <a:solidFill>
                  <a:schemeClr val="bg1"/>
                </a:solidFill>
              </a:rPr>
              <a:t>Site: informatie algemeen/jaaragenda</a:t>
            </a:r>
          </a:p>
          <a:p>
            <a:endParaRPr lang="nl-NL" sz="2800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sz="2800" dirty="0">
              <a:solidFill>
                <a:schemeClr val="bg1"/>
              </a:solidFill>
            </a:endParaRPr>
          </a:p>
        </p:txBody>
      </p:sp>
      <p:sp>
        <p:nvSpPr>
          <p:cNvPr id="4" name="AutoShape 2">
            <a:extLst>
              <a:ext uri="{FF2B5EF4-FFF2-40B4-BE49-F238E27FC236}">
                <a16:creationId xmlns:a16="http://schemas.microsoft.com/office/drawing/2014/main" id="{205CF8B0-3B7C-49AE-9645-DF14EC66A89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3074" name="Picture 2" descr="Magister.me - Rodenborch College">
            <a:extLst>
              <a:ext uri="{FF2B5EF4-FFF2-40B4-BE49-F238E27FC236}">
                <a16:creationId xmlns:a16="http://schemas.microsoft.com/office/drawing/2014/main" id="{CDA358B5-5FF7-65EC-83B7-E1CEB467B3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6945" y="1008161"/>
            <a:ext cx="2194285" cy="1217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Outlook Email Logo Png, Transparent Png - kindpng">
            <a:extLst>
              <a:ext uri="{FF2B5EF4-FFF2-40B4-BE49-F238E27FC236}">
                <a16:creationId xmlns:a16="http://schemas.microsoft.com/office/drawing/2014/main" id="{D5207D6D-95C5-891C-EC1F-5E6D298A48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7112" y="2505798"/>
            <a:ext cx="2194285" cy="1217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Nieuwsbrief sept. 2019">
            <a:extLst>
              <a:ext uri="{FF2B5EF4-FFF2-40B4-BE49-F238E27FC236}">
                <a16:creationId xmlns:a16="http://schemas.microsoft.com/office/drawing/2014/main" id="{E8971E78-F378-9B58-B969-43BD6DFC85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7112" y="3991529"/>
            <a:ext cx="2194285" cy="1217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8534709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hoek 18">
            <a:extLst>
              <a:ext uri="{FF2B5EF4-FFF2-40B4-BE49-F238E27FC236}">
                <a16:creationId xmlns:a16="http://schemas.microsoft.com/office/drawing/2014/main" id="{655530E8-D309-034C-8A33-8805BC3360AF}"/>
              </a:ext>
            </a:extLst>
          </p:cNvPr>
          <p:cNvSpPr/>
          <p:nvPr/>
        </p:nvSpPr>
        <p:spPr>
          <a:xfrm>
            <a:off x="8249581" y="-32169"/>
            <a:ext cx="3942417" cy="5903893"/>
          </a:xfrm>
          <a:prstGeom prst="rect">
            <a:avLst/>
          </a:prstGeom>
          <a:solidFill>
            <a:srgbClr val="E75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7" name="Rechthoek 16">
            <a:extLst>
              <a:ext uri="{FF2B5EF4-FFF2-40B4-BE49-F238E27FC236}">
                <a16:creationId xmlns:a16="http://schemas.microsoft.com/office/drawing/2014/main" id="{6456AB46-5169-FE42-80A2-8FDC03154869}"/>
              </a:ext>
            </a:extLst>
          </p:cNvPr>
          <p:cNvSpPr/>
          <p:nvPr/>
        </p:nvSpPr>
        <p:spPr>
          <a:xfrm>
            <a:off x="0" y="966332"/>
            <a:ext cx="8443075" cy="486991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nl-N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2DB5BCFE-4A8A-9342-9346-4979B09AC1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981016" y="4446155"/>
            <a:ext cx="6288340" cy="4443661"/>
          </a:xfrm>
          <a:prstGeom prst="rect">
            <a:avLst/>
          </a:prstGeom>
        </p:spPr>
      </p:pic>
      <p:sp>
        <p:nvSpPr>
          <p:cNvPr id="12" name="Rechthoek 3">
            <a:extLst>
              <a:ext uri="{FF2B5EF4-FFF2-40B4-BE49-F238E27FC236}">
                <a16:creationId xmlns:a16="http://schemas.microsoft.com/office/drawing/2014/main" id="{9BAB957A-5E92-9C45-ACC7-8768CD407FE1}"/>
              </a:ext>
            </a:extLst>
          </p:cNvPr>
          <p:cNvSpPr/>
          <p:nvPr/>
        </p:nvSpPr>
        <p:spPr>
          <a:xfrm>
            <a:off x="0" y="-32169"/>
            <a:ext cx="10272409" cy="1018444"/>
          </a:xfrm>
          <a:custGeom>
            <a:avLst/>
            <a:gdLst>
              <a:gd name="connsiteX0" fmla="*/ 0 w 8176381"/>
              <a:gd name="connsiteY0" fmla="*/ 0 h 1018444"/>
              <a:gd name="connsiteX1" fmla="*/ 8176381 w 8176381"/>
              <a:gd name="connsiteY1" fmla="*/ 0 h 1018444"/>
              <a:gd name="connsiteX2" fmla="*/ 8176381 w 8176381"/>
              <a:gd name="connsiteY2" fmla="*/ 1018444 h 1018444"/>
              <a:gd name="connsiteX3" fmla="*/ 0 w 8176381"/>
              <a:gd name="connsiteY3" fmla="*/ 1018444 h 1018444"/>
              <a:gd name="connsiteX4" fmla="*/ 0 w 8176381"/>
              <a:gd name="connsiteY4" fmla="*/ 0 h 1018444"/>
              <a:gd name="connsiteX0" fmla="*/ 0 w 8176381"/>
              <a:gd name="connsiteY0" fmla="*/ 0 h 1018444"/>
              <a:gd name="connsiteX1" fmla="*/ 8176381 w 8176381"/>
              <a:gd name="connsiteY1" fmla="*/ 0 h 1018444"/>
              <a:gd name="connsiteX2" fmla="*/ 6744305 w 8176381"/>
              <a:gd name="connsiteY2" fmla="*/ 1013606 h 1018444"/>
              <a:gd name="connsiteX3" fmla="*/ 0 w 8176381"/>
              <a:gd name="connsiteY3" fmla="*/ 1018444 h 1018444"/>
              <a:gd name="connsiteX4" fmla="*/ 0 w 8176381"/>
              <a:gd name="connsiteY4" fmla="*/ 0 h 1018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76381" h="1018444">
                <a:moveTo>
                  <a:pt x="0" y="0"/>
                </a:moveTo>
                <a:lnTo>
                  <a:pt x="8176381" y="0"/>
                </a:lnTo>
                <a:lnTo>
                  <a:pt x="6744305" y="1013606"/>
                </a:lnTo>
                <a:lnTo>
                  <a:pt x="0" y="1018444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dirty="0"/>
              <a:t>Examens</a:t>
            </a:r>
          </a:p>
        </p:txBody>
      </p:sp>
      <p:sp>
        <p:nvSpPr>
          <p:cNvPr id="13" name="Rechthoek 3">
            <a:extLst>
              <a:ext uri="{FF2B5EF4-FFF2-40B4-BE49-F238E27FC236}">
                <a16:creationId xmlns:a16="http://schemas.microsoft.com/office/drawing/2014/main" id="{BB77DE20-6E75-B84B-8EE6-B2C9B9374C0B}"/>
              </a:ext>
            </a:extLst>
          </p:cNvPr>
          <p:cNvSpPr/>
          <p:nvPr/>
        </p:nvSpPr>
        <p:spPr>
          <a:xfrm flipH="1">
            <a:off x="4015619" y="5839556"/>
            <a:ext cx="8176381" cy="1018444"/>
          </a:xfrm>
          <a:custGeom>
            <a:avLst/>
            <a:gdLst>
              <a:gd name="connsiteX0" fmla="*/ 0 w 8176381"/>
              <a:gd name="connsiteY0" fmla="*/ 0 h 1018444"/>
              <a:gd name="connsiteX1" fmla="*/ 8176381 w 8176381"/>
              <a:gd name="connsiteY1" fmla="*/ 0 h 1018444"/>
              <a:gd name="connsiteX2" fmla="*/ 8176381 w 8176381"/>
              <a:gd name="connsiteY2" fmla="*/ 1018444 h 1018444"/>
              <a:gd name="connsiteX3" fmla="*/ 0 w 8176381"/>
              <a:gd name="connsiteY3" fmla="*/ 1018444 h 1018444"/>
              <a:gd name="connsiteX4" fmla="*/ 0 w 8176381"/>
              <a:gd name="connsiteY4" fmla="*/ 0 h 1018444"/>
              <a:gd name="connsiteX0" fmla="*/ 0 w 8176381"/>
              <a:gd name="connsiteY0" fmla="*/ 0 h 1018444"/>
              <a:gd name="connsiteX1" fmla="*/ 8176381 w 8176381"/>
              <a:gd name="connsiteY1" fmla="*/ 0 h 1018444"/>
              <a:gd name="connsiteX2" fmla="*/ 6744305 w 8176381"/>
              <a:gd name="connsiteY2" fmla="*/ 1013606 h 1018444"/>
              <a:gd name="connsiteX3" fmla="*/ 0 w 8176381"/>
              <a:gd name="connsiteY3" fmla="*/ 1018444 h 1018444"/>
              <a:gd name="connsiteX4" fmla="*/ 0 w 8176381"/>
              <a:gd name="connsiteY4" fmla="*/ 0 h 1018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76381" h="1018444">
                <a:moveTo>
                  <a:pt x="0" y="0"/>
                </a:moveTo>
                <a:lnTo>
                  <a:pt x="8176381" y="0"/>
                </a:lnTo>
                <a:lnTo>
                  <a:pt x="6744305" y="1013606"/>
                </a:lnTo>
                <a:lnTo>
                  <a:pt x="0" y="1018444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C08EFABE-BE00-694C-875D-195F6EB47DD1}"/>
              </a:ext>
            </a:extLst>
          </p:cNvPr>
          <p:cNvSpPr txBox="1"/>
          <p:nvPr/>
        </p:nvSpPr>
        <p:spPr>
          <a:xfrm>
            <a:off x="2429737" y="6445767"/>
            <a:ext cx="1877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>
                <a:solidFill>
                  <a:srgbClr val="7A222E"/>
                </a:solidFill>
              </a:rPr>
              <a:t>www.rsgterapel.nl</a:t>
            </a:r>
            <a:endParaRPr lang="nl-NL" dirty="0"/>
          </a:p>
        </p:txBody>
      </p:sp>
      <p:sp>
        <p:nvSpPr>
          <p:cNvPr id="14" name="Rechthoek 13">
            <a:extLst>
              <a:ext uri="{FF2B5EF4-FFF2-40B4-BE49-F238E27FC236}">
                <a16:creationId xmlns:a16="http://schemas.microsoft.com/office/drawing/2014/main" id="{2DD64C6C-8444-AD4C-9826-40BEB2ED33BF}"/>
              </a:ext>
            </a:extLst>
          </p:cNvPr>
          <p:cNvSpPr/>
          <p:nvPr/>
        </p:nvSpPr>
        <p:spPr>
          <a:xfrm>
            <a:off x="9046946" y="5871724"/>
            <a:ext cx="284565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>
              <a:defRPr/>
            </a:pPr>
            <a:r>
              <a:rPr lang="nl-NL" sz="2800" b="1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yriad Pro" panose="020B0503030403020204" pitchFamily="34" charset="0"/>
              </a:rPr>
              <a:t>Samen bouwen</a:t>
            </a:r>
          </a:p>
          <a:p>
            <a:pPr lvl="0" algn="r">
              <a:defRPr/>
            </a:pPr>
            <a:r>
              <a:rPr lang="nl-NL" sz="2800" b="1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yriad Pro" panose="020B0503030403020204" pitchFamily="34" charset="0"/>
              </a:rPr>
              <a:t>aan de toekomst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294C2AC8-6A02-4F0C-A080-C22A54968BCC}"/>
              </a:ext>
            </a:extLst>
          </p:cNvPr>
          <p:cNvSpPr txBox="1"/>
          <p:nvPr/>
        </p:nvSpPr>
        <p:spPr>
          <a:xfrm>
            <a:off x="-2" y="1021757"/>
            <a:ext cx="8443076" cy="35394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nl-NL" sz="2800" dirty="0">
              <a:solidFill>
                <a:schemeClr val="bg1"/>
              </a:solidFill>
            </a:endParaRPr>
          </a:p>
          <a:p>
            <a:endParaRPr lang="nl-NL" sz="2800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>
                <a:solidFill>
                  <a:schemeClr val="bg1"/>
                </a:solidFill>
              </a:rPr>
              <a:t>PTA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>
                <a:solidFill>
                  <a:schemeClr val="bg1"/>
                </a:solidFill>
              </a:rPr>
              <a:t>Schoolexamens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>
                <a:solidFill>
                  <a:schemeClr val="bg1"/>
                </a:solidFill>
              </a:rPr>
              <a:t>Landelijke eindexamens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sz="2800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sz="2800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sz="2800" dirty="0">
              <a:solidFill>
                <a:schemeClr val="bg1"/>
              </a:solidFill>
            </a:endParaRPr>
          </a:p>
        </p:txBody>
      </p:sp>
      <p:sp>
        <p:nvSpPr>
          <p:cNvPr id="4" name="AutoShape 2">
            <a:extLst>
              <a:ext uri="{FF2B5EF4-FFF2-40B4-BE49-F238E27FC236}">
                <a16:creationId xmlns:a16="http://schemas.microsoft.com/office/drawing/2014/main" id="{205CF8B0-3B7C-49AE-9645-DF14EC66A89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2054" name="Picture 6" descr="Afbeeldingsresultaat voor fokke en sukke onderwijs | Strip, Onderwijs,  School">
            <a:extLst>
              <a:ext uri="{FF2B5EF4-FFF2-40B4-BE49-F238E27FC236}">
                <a16:creationId xmlns:a16="http://schemas.microsoft.com/office/drawing/2014/main" id="{F87E95FD-29CC-6CB2-A5F7-6C21DF0A88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4338" y="1573823"/>
            <a:ext cx="4676899" cy="3311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595568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hoek 18">
            <a:extLst>
              <a:ext uri="{FF2B5EF4-FFF2-40B4-BE49-F238E27FC236}">
                <a16:creationId xmlns:a16="http://schemas.microsoft.com/office/drawing/2014/main" id="{655530E8-D309-034C-8A33-8805BC3360AF}"/>
              </a:ext>
            </a:extLst>
          </p:cNvPr>
          <p:cNvSpPr/>
          <p:nvPr/>
        </p:nvSpPr>
        <p:spPr>
          <a:xfrm>
            <a:off x="8249581" y="-32169"/>
            <a:ext cx="3942417" cy="5903893"/>
          </a:xfrm>
          <a:prstGeom prst="rect">
            <a:avLst/>
          </a:prstGeom>
          <a:solidFill>
            <a:srgbClr val="E75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7" name="Rechthoek 16">
            <a:extLst>
              <a:ext uri="{FF2B5EF4-FFF2-40B4-BE49-F238E27FC236}">
                <a16:creationId xmlns:a16="http://schemas.microsoft.com/office/drawing/2014/main" id="{6456AB46-5169-FE42-80A2-8FDC03154869}"/>
              </a:ext>
            </a:extLst>
          </p:cNvPr>
          <p:cNvSpPr/>
          <p:nvPr/>
        </p:nvSpPr>
        <p:spPr>
          <a:xfrm>
            <a:off x="0" y="966332"/>
            <a:ext cx="8443075" cy="486991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nl-N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2DB5BCFE-4A8A-9342-9346-4979B09AC1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981016" y="4446155"/>
            <a:ext cx="6288340" cy="4443661"/>
          </a:xfrm>
          <a:prstGeom prst="rect">
            <a:avLst/>
          </a:prstGeom>
        </p:spPr>
      </p:pic>
      <p:sp>
        <p:nvSpPr>
          <p:cNvPr id="12" name="Rechthoek 3">
            <a:extLst>
              <a:ext uri="{FF2B5EF4-FFF2-40B4-BE49-F238E27FC236}">
                <a16:creationId xmlns:a16="http://schemas.microsoft.com/office/drawing/2014/main" id="{9BAB957A-5E92-9C45-ACC7-8768CD407FE1}"/>
              </a:ext>
            </a:extLst>
          </p:cNvPr>
          <p:cNvSpPr/>
          <p:nvPr/>
        </p:nvSpPr>
        <p:spPr>
          <a:xfrm>
            <a:off x="0" y="-32169"/>
            <a:ext cx="10272409" cy="1018444"/>
          </a:xfrm>
          <a:custGeom>
            <a:avLst/>
            <a:gdLst>
              <a:gd name="connsiteX0" fmla="*/ 0 w 8176381"/>
              <a:gd name="connsiteY0" fmla="*/ 0 h 1018444"/>
              <a:gd name="connsiteX1" fmla="*/ 8176381 w 8176381"/>
              <a:gd name="connsiteY1" fmla="*/ 0 h 1018444"/>
              <a:gd name="connsiteX2" fmla="*/ 8176381 w 8176381"/>
              <a:gd name="connsiteY2" fmla="*/ 1018444 h 1018444"/>
              <a:gd name="connsiteX3" fmla="*/ 0 w 8176381"/>
              <a:gd name="connsiteY3" fmla="*/ 1018444 h 1018444"/>
              <a:gd name="connsiteX4" fmla="*/ 0 w 8176381"/>
              <a:gd name="connsiteY4" fmla="*/ 0 h 1018444"/>
              <a:gd name="connsiteX0" fmla="*/ 0 w 8176381"/>
              <a:gd name="connsiteY0" fmla="*/ 0 h 1018444"/>
              <a:gd name="connsiteX1" fmla="*/ 8176381 w 8176381"/>
              <a:gd name="connsiteY1" fmla="*/ 0 h 1018444"/>
              <a:gd name="connsiteX2" fmla="*/ 6744305 w 8176381"/>
              <a:gd name="connsiteY2" fmla="*/ 1013606 h 1018444"/>
              <a:gd name="connsiteX3" fmla="*/ 0 w 8176381"/>
              <a:gd name="connsiteY3" fmla="*/ 1018444 h 1018444"/>
              <a:gd name="connsiteX4" fmla="*/ 0 w 8176381"/>
              <a:gd name="connsiteY4" fmla="*/ 0 h 1018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76381" h="1018444">
                <a:moveTo>
                  <a:pt x="0" y="0"/>
                </a:moveTo>
                <a:lnTo>
                  <a:pt x="8176381" y="0"/>
                </a:lnTo>
                <a:lnTo>
                  <a:pt x="6744305" y="1013606"/>
                </a:lnTo>
                <a:lnTo>
                  <a:pt x="0" y="1018444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dirty="0"/>
              <a:t>Coachend mentoraat</a:t>
            </a:r>
          </a:p>
        </p:txBody>
      </p:sp>
      <p:sp>
        <p:nvSpPr>
          <p:cNvPr id="13" name="Rechthoek 3">
            <a:extLst>
              <a:ext uri="{FF2B5EF4-FFF2-40B4-BE49-F238E27FC236}">
                <a16:creationId xmlns:a16="http://schemas.microsoft.com/office/drawing/2014/main" id="{BB77DE20-6E75-B84B-8EE6-B2C9B9374C0B}"/>
              </a:ext>
            </a:extLst>
          </p:cNvPr>
          <p:cNvSpPr/>
          <p:nvPr/>
        </p:nvSpPr>
        <p:spPr>
          <a:xfrm flipH="1">
            <a:off x="4015619" y="5839556"/>
            <a:ext cx="8176381" cy="1018444"/>
          </a:xfrm>
          <a:custGeom>
            <a:avLst/>
            <a:gdLst>
              <a:gd name="connsiteX0" fmla="*/ 0 w 8176381"/>
              <a:gd name="connsiteY0" fmla="*/ 0 h 1018444"/>
              <a:gd name="connsiteX1" fmla="*/ 8176381 w 8176381"/>
              <a:gd name="connsiteY1" fmla="*/ 0 h 1018444"/>
              <a:gd name="connsiteX2" fmla="*/ 8176381 w 8176381"/>
              <a:gd name="connsiteY2" fmla="*/ 1018444 h 1018444"/>
              <a:gd name="connsiteX3" fmla="*/ 0 w 8176381"/>
              <a:gd name="connsiteY3" fmla="*/ 1018444 h 1018444"/>
              <a:gd name="connsiteX4" fmla="*/ 0 w 8176381"/>
              <a:gd name="connsiteY4" fmla="*/ 0 h 1018444"/>
              <a:gd name="connsiteX0" fmla="*/ 0 w 8176381"/>
              <a:gd name="connsiteY0" fmla="*/ 0 h 1018444"/>
              <a:gd name="connsiteX1" fmla="*/ 8176381 w 8176381"/>
              <a:gd name="connsiteY1" fmla="*/ 0 h 1018444"/>
              <a:gd name="connsiteX2" fmla="*/ 6744305 w 8176381"/>
              <a:gd name="connsiteY2" fmla="*/ 1013606 h 1018444"/>
              <a:gd name="connsiteX3" fmla="*/ 0 w 8176381"/>
              <a:gd name="connsiteY3" fmla="*/ 1018444 h 1018444"/>
              <a:gd name="connsiteX4" fmla="*/ 0 w 8176381"/>
              <a:gd name="connsiteY4" fmla="*/ 0 h 1018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76381" h="1018444">
                <a:moveTo>
                  <a:pt x="0" y="0"/>
                </a:moveTo>
                <a:lnTo>
                  <a:pt x="8176381" y="0"/>
                </a:lnTo>
                <a:lnTo>
                  <a:pt x="6744305" y="1013606"/>
                </a:lnTo>
                <a:lnTo>
                  <a:pt x="0" y="1018444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C08EFABE-BE00-694C-875D-195F6EB47DD1}"/>
              </a:ext>
            </a:extLst>
          </p:cNvPr>
          <p:cNvSpPr txBox="1"/>
          <p:nvPr/>
        </p:nvSpPr>
        <p:spPr>
          <a:xfrm>
            <a:off x="2429737" y="6445767"/>
            <a:ext cx="1877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>
                <a:solidFill>
                  <a:srgbClr val="7A222E"/>
                </a:solidFill>
              </a:rPr>
              <a:t>www.rsgterapel.nl</a:t>
            </a:r>
            <a:endParaRPr lang="nl-NL" dirty="0"/>
          </a:p>
        </p:txBody>
      </p:sp>
      <p:sp>
        <p:nvSpPr>
          <p:cNvPr id="14" name="Rechthoek 13">
            <a:extLst>
              <a:ext uri="{FF2B5EF4-FFF2-40B4-BE49-F238E27FC236}">
                <a16:creationId xmlns:a16="http://schemas.microsoft.com/office/drawing/2014/main" id="{2DD64C6C-8444-AD4C-9826-40BEB2ED33BF}"/>
              </a:ext>
            </a:extLst>
          </p:cNvPr>
          <p:cNvSpPr/>
          <p:nvPr/>
        </p:nvSpPr>
        <p:spPr>
          <a:xfrm>
            <a:off x="9046946" y="5871724"/>
            <a:ext cx="284565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>
              <a:defRPr/>
            </a:pPr>
            <a:r>
              <a:rPr lang="nl-NL" sz="2800" b="1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yriad Pro" panose="020B0503030403020204" pitchFamily="34" charset="0"/>
              </a:rPr>
              <a:t>Samen bouwen</a:t>
            </a:r>
          </a:p>
          <a:p>
            <a:pPr lvl="0" algn="r">
              <a:defRPr/>
            </a:pPr>
            <a:r>
              <a:rPr lang="nl-NL" sz="2800" b="1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yriad Pro" panose="020B0503030403020204" pitchFamily="34" charset="0"/>
              </a:rPr>
              <a:t>aan de toekomst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294C2AC8-6A02-4F0C-A080-C22A54968BCC}"/>
              </a:ext>
            </a:extLst>
          </p:cNvPr>
          <p:cNvSpPr txBox="1"/>
          <p:nvPr/>
        </p:nvSpPr>
        <p:spPr>
          <a:xfrm>
            <a:off x="-2" y="1021757"/>
            <a:ext cx="8443076" cy="35394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endParaRPr lang="nl-NL" sz="2800" dirty="0">
              <a:solidFill>
                <a:schemeClr val="bg1"/>
              </a:solidFill>
            </a:endParaRPr>
          </a:p>
          <a:p>
            <a:pPr algn="ctr"/>
            <a:endParaRPr lang="nl-NL" sz="2800" dirty="0">
              <a:solidFill>
                <a:schemeClr val="bg1"/>
              </a:solidFill>
            </a:endParaRPr>
          </a:p>
          <a:p>
            <a:r>
              <a:rPr lang="nl-NL" sz="2800" dirty="0">
                <a:solidFill>
                  <a:schemeClr val="bg1"/>
                </a:solidFill>
              </a:rPr>
              <a:t>Van mentor naar coach</a:t>
            </a:r>
          </a:p>
          <a:p>
            <a:endParaRPr lang="nl-NL" sz="2800" dirty="0">
              <a:solidFill>
                <a:schemeClr val="bg1"/>
              </a:solidFill>
            </a:endParaRPr>
          </a:p>
          <a:p>
            <a:r>
              <a:rPr lang="nl-NL" sz="2800" dirty="0">
                <a:solidFill>
                  <a:schemeClr val="bg1"/>
                </a:solidFill>
              </a:rPr>
              <a:t>Doelstellingengesprekken.</a:t>
            </a:r>
          </a:p>
          <a:p>
            <a:endParaRPr lang="nl-NL" sz="2800" dirty="0">
              <a:solidFill>
                <a:schemeClr val="bg1"/>
              </a:solidFill>
            </a:endParaRPr>
          </a:p>
          <a:p>
            <a:r>
              <a:rPr lang="nl-NL" sz="2800" dirty="0" err="1">
                <a:solidFill>
                  <a:schemeClr val="bg1"/>
                </a:solidFill>
              </a:rPr>
              <a:t>Leerlinggeleidegesprekken</a:t>
            </a:r>
            <a:r>
              <a:rPr lang="nl-NL" sz="2800" dirty="0">
                <a:solidFill>
                  <a:schemeClr val="bg1"/>
                </a:solidFill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sz="2800" dirty="0">
              <a:solidFill>
                <a:schemeClr val="bg1"/>
              </a:solidFill>
            </a:endParaRPr>
          </a:p>
        </p:txBody>
      </p:sp>
      <p:sp>
        <p:nvSpPr>
          <p:cNvPr id="4" name="AutoShape 2">
            <a:extLst>
              <a:ext uri="{FF2B5EF4-FFF2-40B4-BE49-F238E27FC236}">
                <a16:creationId xmlns:a16="http://schemas.microsoft.com/office/drawing/2014/main" id="{205CF8B0-3B7C-49AE-9645-DF14EC66A89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4106" name="Picture 10" descr="Onderzoeksteam richt focus op beter passend onderwijs - Ouders Centraal">
            <a:extLst>
              <a:ext uri="{FF2B5EF4-FFF2-40B4-BE49-F238E27FC236}">
                <a16:creationId xmlns:a16="http://schemas.microsoft.com/office/drawing/2014/main" id="{5D5E5198-D762-3ED3-4598-E7016714C0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7021" y="2067292"/>
            <a:ext cx="2390775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9861418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hoek 18">
            <a:extLst>
              <a:ext uri="{FF2B5EF4-FFF2-40B4-BE49-F238E27FC236}">
                <a16:creationId xmlns:a16="http://schemas.microsoft.com/office/drawing/2014/main" id="{655530E8-D309-034C-8A33-8805BC3360AF}"/>
              </a:ext>
            </a:extLst>
          </p:cNvPr>
          <p:cNvSpPr/>
          <p:nvPr/>
        </p:nvSpPr>
        <p:spPr>
          <a:xfrm>
            <a:off x="8249580" y="-12225"/>
            <a:ext cx="3942417" cy="5903893"/>
          </a:xfrm>
          <a:prstGeom prst="rect">
            <a:avLst/>
          </a:prstGeom>
          <a:solidFill>
            <a:srgbClr val="E75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7" name="Rechthoek 16">
            <a:extLst>
              <a:ext uri="{FF2B5EF4-FFF2-40B4-BE49-F238E27FC236}">
                <a16:creationId xmlns:a16="http://schemas.microsoft.com/office/drawing/2014/main" id="{6456AB46-5169-FE42-80A2-8FDC03154869}"/>
              </a:ext>
            </a:extLst>
          </p:cNvPr>
          <p:cNvSpPr/>
          <p:nvPr/>
        </p:nvSpPr>
        <p:spPr>
          <a:xfrm>
            <a:off x="0" y="966332"/>
            <a:ext cx="8443075" cy="486991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nl-N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2DB5BCFE-4A8A-9342-9346-4979B09AC1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981016" y="4446155"/>
            <a:ext cx="6288340" cy="4443661"/>
          </a:xfrm>
          <a:prstGeom prst="rect">
            <a:avLst/>
          </a:prstGeom>
        </p:spPr>
      </p:pic>
      <p:sp>
        <p:nvSpPr>
          <p:cNvPr id="12" name="Rechthoek 3">
            <a:extLst>
              <a:ext uri="{FF2B5EF4-FFF2-40B4-BE49-F238E27FC236}">
                <a16:creationId xmlns:a16="http://schemas.microsoft.com/office/drawing/2014/main" id="{9BAB957A-5E92-9C45-ACC7-8768CD407FE1}"/>
              </a:ext>
            </a:extLst>
          </p:cNvPr>
          <p:cNvSpPr/>
          <p:nvPr/>
        </p:nvSpPr>
        <p:spPr>
          <a:xfrm>
            <a:off x="0" y="-32169"/>
            <a:ext cx="10272409" cy="1018444"/>
          </a:xfrm>
          <a:custGeom>
            <a:avLst/>
            <a:gdLst>
              <a:gd name="connsiteX0" fmla="*/ 0 w 8176381"/>
              <a:gd name="connsiteY0" fmla="*/ 0 h 1018444"/>
              <a:gd name="connsiteX1" fmla="*/ 8176381 w 8176381"/>
              <a:gd name="connsiteY1" fmla="*/ 0 h 1018444"/>
              <a:gd name="connsiteX2" fmla="*/ 8176381 w 8176381"/>
              <a:gd name="connsiteY2" fmla="*/ 1018444 h 1018444"/>
              <a:gd name="connsiteX3" fmla="*/ 0 w 8176381"/>
              <a:gd name="connsiteY3" fmla="*/ 1018444 h 1018444"/>
              <a:gd name="connsiteX4" fmla="*/ 0 w 8176381"/>
              <a:gd name="connsiteY4" fmla="*/ 0 h 1018444"/>
              <a:gd name="connsiteX0" fmla="*/ 0 w 8176381"/>
              <a:gd name="connsiteY0" fmla="*/ 0 h 1018444"/>
              <a:gd name="connsiteX1" fmla="*/ 8176381 w 8176381"/>
              <a:gd name="connsiteY1" fmla="*/ 0 h 1018444"/>
              <a:gd name="connsiteX2" fmla="*/ 6744305 w 8176381"/>
              <a:gd name="connsiteY2" fmla="*/ 1013606 h 1018444"/>
              <a:gd name="connsiteX3" fmla="*/ 0 w 8176381"/>
              <a:gd name="connsiteY3" fmla="*/ 1018444 h 1018444"/>
              <a:gd name="connsiteX4" fmla="*/ 0 w 8176381"/>
              <a:gd name="connsiteY4" fmla="*/ 0 h 1018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76381" h="1018444">
                <a:moveTo>
                  <a:pt x="0" y="0"/>
                </a:moveTo>
                <a:lnTo>
                  <a:pt x="8176381" y="0"/>
                </a:lnTo>
                <a:lnTo>
                  <a:pt x="6744305" y="1013606"/>
                </a:lnTo>
                <a:lnTo>
                  <a:pt x="0" y="1018444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dirty="0"/>
              <a:t>Extra begeleiding</a:t>
            </a:r>
          </a:p>
        </p:txBody>
      </p:sp>
      <p:sp>
        <p:nvSpPr>
          <p:cNvPr id="13" name="Rechthoek 3">
            <a:extLst>
              <a:ext uri="{FF2B5EF4-FFF2-40B4-BE49-F238E27FC236}">
                <a16:creationId xmlns:a16="http://schemas.microsoft.com/office/drawing/2014/main" id="{BB77DE20-6E75-B84B-8EE6-B2C9B9374C0B}"/>
              </a:ext>
            </a:extLst>
          </p:cNvPr>
          <p:cNvSpPr/>
          <p:nvPr/>
        </p:nvSpPr>
        <p:spPr>
          <a:xfrm flipH="1">
            <a:off x="4015619" y="5839556"/>
            <a:ext cx="8176381" cy="1018444"/>
          </a:xfrm>
          <a:custGeom>
            <a:avLst/>
            <a:gdLst>
              <a:gd name="connsiteX0" fmla="*/ 0 w 8176381"/>
              <a:gd name="connsiteY0" fmla="*/ 0 h 1018444"/>
              <a:gd name="connsiteX1" fmla="*/ 8176381 w 8176381"/>
              <a:gd name="connsiteY1" fmla="*/ 0 h 1018444"/>
              <a:gd name="connsiteX2" fmla="*/ 8176381 w 8176381"/>
              <a:gd name="connsiteY2" fmla="*/ 1018444 h 1018444"/>
              <a:gd name="connsiteX3" fmla="*/ 0 w 8176381"/>
              <a:gd name="connsiteY3" fmla="*/ 1018444 h 1018444"/>
              <a:gd name="connsiteX4" fmla="*/ 0 w 8176381"/>
              <a:gd name="connsiteY4" fmla="*/ 0 h 1018444"/>
              <a:gd name="connsiteX0" fmla="*/ 0 w 8176381"/>
              <a:gd name="connsiteY0" fmla="*/ 0 h 1018444"/>
              <a:gd name="connsiteX1" fmla="*/ 8176381 w 8176381"/>
              <a:gd name="connsiteY1" fmla="*/ 0 h 1018444"/>
              <a:gd name="connsiteX2" fmla="*/ 6744305 w 8176381"/>
              <a:gd name="connsiteY2" fmla="*/ 1013606 h 1018444"/>
              <a:gd name="connsiteX3" fmla="*/ 0 w 8176381"/>
              <a:gd name="connsiteY3" fmla="*/ 1018444 h 1018444"/>
              <a:gd name="connsiteX4" fmla="*/ 0 w 8176381"/>
              <a:gd name="connsiteY4" fmla="*/ 0 h 1018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76381" h="1018444">
                <a:moveTo>
                  <a:pt x="0" y="0"/>
                </a:moveTo>
                <a:lnTo>
                  <a:pt x="8176381" y="0"/>
                </a:lnTo>
                <a:lnTo>
                  <a:pt x="6744305" y="1013606"/>
                </a:lnTo>
                <a:lnTo>
                  <a:pt x="0" y="1018444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C08EFABE-BE00-694C-875D-195F6EB47DD1}"/>
              </a:ext>
            </a:extLst>
          </p:cNvPr>
          <p:cNvSpPr txBox="1"/>
          <p:nvPr/>
        </p:nvSpPr>
        <p:spPr>
          <a:xfrm>
            <a:off x="2429737" y="6445767"/>
            <a:ext cx="1877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>
                <a:solidFill>
                  <a:srgbClr val="7A222E"/>
                </a:solidFill>
              </a:rPr>
              <a:t>www.rsgterapel.nl</a:t>
            </a:r>
            <a:endParaRPr lang="nl-NL" dirty="0"/>
          </a:p>
        </p:txBody>
      </p:sp>
      <p:sp>
        <p:nvSpPr>
          <p:cNvPr id="14" name="Rechthoek 13">
            <a:extLst>
              <a:ext uri="{FF2B5EF4-FFF2-40B4-BE49-F238E27FC236}">
                <a16:creationId xmlns:a16="http://schemas.microsoft.com/office/drawing/2014/main" id="{2DD64C6C-8444-AD4C-9826-40BEB2ED33BF}"/>
              </a:ext>
            </a:extLst>
          </p:cNvPr>
          <p:cNvSpPr/>
          <p:nvPr/>
        </p:nvSpPr>
        <p:spPr>
          <a:xfrm>
            <a:off x="9046946" y="5871724"/>
            <a:ext cx="284565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>
              <a:defRPr/>
            </a:pPr>
            <a:r>
              <a:rPr lang="nl-NL" sz="2800" b="1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yriad Pro" panose="020B0503030403020204" pitchFamily="34" charset="0"/>
              </a:rPr>
              <a:t>Samen bouwen</a:t>
            </a:r>
          </a:p>
          <a:p>
            <a:pPr lvl="0" algn="r">
              <a:defRPr/>
            </a:pPr>
            <a:r>
              <a:rPr lang="nl-NL" sz="2800" b="1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yriad Pro" panose="020B0503030403020204" pitchFamily="34" charset="0"/>
              </a:rPr>
              <a:t>aan de toekomst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294C2AC8-6A02-4F0C-A080-C22A54968BCC}"/>
              </a:ext>
            </a:extLst>
          </p:cNvPr>
          <p:cNvSpPr txBox="1"/>
          <p:nvPr/>
        </p:nvSpPr>
        <p:spPr>
          <a:xfrm>
            <a:off x="-2" y="1021757"/>
            <a:ext cx="8443076" cy="224676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endParaRPr lang="nl-NL" sz="2800" dirty="0">
              <a:solidFill>
                <a:schemeClr val="bg1"/>
              </a:solidFill>
            </a:endParaRPr>
          </a:p>
          <a:p>
            <a:pPr algn="ctr"/>
            <a:endParaRPr lang="nl-NL" sz="2800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>
                <a:solidFill>
                  <a:schemeClr val="bg1"/>
                </a:solidFill>
              </a:rPr>
              <a:t>Maatwerk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sz="2800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>
                <a:solidFill>
                  <a:schemeClr val="bg1"/>
                </a:solidFill>
              </a:rPr>
              <a:t>Mr </a:t>
            </a:r>
            <a:r>
              <a:rPr lang="nl-NL" sz="2800" dirty="0" err="1">
                <a:solidFill>
                  <a:schemeClr val="bg1"/>
                </a:solidFill>
              </a:rPr>
              <a:t>Chadd</a:t>
            </a:r>
            <a:endParaRPr lang="nl-NL" sz="2800" dirty="0">
              <a:solidFill>
                <a:schemeClr val="bg1"/>
              </a:solidFill>
            </a:endParaRPr>
          </a:p>
        </p:txBody>
      </p:sp>
      <p:sp>
        <p:nvSpPr>
          <p:cNvPr id="4" name="AutoShape 2">
            <a:extLst>
              <a:ext uri="{FF2B5EF4-FFF2-40B4-BE49-F238E27FC236}">
                <a16:creationId xmlns:a16="http://schemas.microsoft.com/office/drawing/2014/main" id="{205CF8B0-3B7C-49AE-9645-DF14EC66A89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1026" name="Picture 2" descr="Mr. Chadd - Apps en Google Play">
            <a:extLst>
              <a:ext uri="{FF2B5EF4-FFF2-40B4-BE49-F238E27FC236}">
                <a16:creationId xmlns:a16="http://schemas.microsoft.com/office/drawing/2014/main" id="{0DA3A768-D96B-E723-76D0-F5527C925B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2527" y="199420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8649139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hoek 18">
            <a:extLst>
              <a:ext uri="{FF2B5EF4-FFF2-40B4-BE49-F238E27FC236}">
                <a16:creationId xmlns:a16="http://schemas.microsoft.com/office/drawing/2014/main" id="{655530E8-D309-034C-8A33-8805BC3360AF}"/>
              </a:ext>
            </a:extLst>
          </p:cNvPr>
          <p:cNvSpPr/>
          <p:nvPr/>
        </p:nvSpPr>
        <p:spPr>
          <a:xfrm>
            <a:off x="8249581" y="-32169"/>
            <a:ext cx="3942417" cy="5903893"/>
          </a:xfrm>
          <a:prstGeom prst="rect">
            <a:avLst/>
          </a:prstGeom>
          <a:solidFill>
            <a:srgbClr val="E75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7" name="Rechthoek 16">
            <a:extLst>
              <a:ext uri="{FF2B5EF4-FFF2-40B4-BE49-F238E27FC236}">
                <a16:creationId xmlns:a16="http://schemas.microsoft.com/office/drawing/2014/main" id="{6456AB46-5169-FE42-80A2-8FDC03154869}"/>
              </a:ext>
            </a:extLst>
          </p:cNvPr>
          <p:cNvSpPr/>
          <p:nvPr/>
        </p:nvSpPr>
        <p:spPr>
          <a:xfrm>
            <a:off x="-96749" y="992388"/>
            <a:ext cx="8443077" cy="487322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nl-N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2DB5BCFE-4A8A-9342-9346-4979B09AC1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193051" y="4446155"/>
            <a:ext cx="6288340" cy="4443661"/>
          </a:xfrm>
          <a:prstGeom prst="rect">
            <a:avLst/>
          </a:prstGeom>
        </p:spPr>
      </p:pic>
      <p:sp>
        <p:nvSpPr>
          <p:cNvPr id="12" name="Rechthoek 3">
            <a:extLst>
              <a:ext uri="{FF2B5EF4-FFF2-40B4-BE49-F238E27FC236}">
                <a16:creationId xmlns:a16="http://schemas.microsoft.com/office/drawing/2014/main" id="{9BAB957A-5E92-9C45-ACC7-8768CD407FE1}"/>
              </a:ext>
            </a:extLst>
          </p:cNvPr>
          <p:cNvSpPr/>
          <p:nvPr/>
        </p:nvSpPr>
        <p:spPr>
          <a:xfrm>
            <a:off x="-96747" y="-32168"/>
            <a:ext cx="10272409" cy="1018444"/>
          </a:xfrm>
          <a:custGeom>
            <a:avLst/>
            <a:gdLst>
              <a:gd name="connsiteX0" fmla="*/ 0 w 8176381"/>
              <a:gd name="connsiteY0" fmla="*/ 0 h 1018444"/>
              <a:gd name="connsiteX1" fmla="*/ 8176381 w 8176381"/>
              <a:gd name="connsiteY1" fmla="*/ 0 h 1018444"/>
              <a:gd name="connsiteX2" fmla="*/ 8176381 w 8176381"/>
              <a:gd name="connsiteY2" fmla="*/ 1018444 h 1018444"/>
              <a:gd name="connsiteX3" fmla="*/ 0 w 8176381"/>
              <a:gd name="connsiteY3" fmla="*/ 1018444 h 1018444"/>
              <a:gd name="connsiteX4" fmla="*/ 0 w 8176381"/>
              <a:gd name="connsiteY4" fmla="*/ 0 h 1018444"/>
              <a:gd name="connsiteX0" fmla="*/ 0 w 8176381"/>
              <a:gd name="connsiteY0" fmla="*/ 0 h 1018444"/>
              <a:gd name="connsiteX1" fmla="*/ 8176381 w 8176381"/>
              <a:gd name="connsiteY1" fmla="*/ 0 h 1018444"/>
              <a:gd name="connsiteX2" fmla="*/ 6744305 w 8176381"/>
              <a:gd name="connsiteY2" fmla="*/ 1013606 h 1018444"/>
              <a:gd name="connsiteX3" fmla="*/ 0 w 8176381"/>
              <a:gd name="connsiteY3" fmla="*/ 1018444 h 1018444"/>
              <a:gd name="connsiteX4" fmla="*/ 0 w 8176381"/>
              <a:gd name="connsiteY4" fmla="*/ 0 h 1018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76381" h="1018444">
                <a:moveTo>
                  <a:pt x="0" y="0"/>
                </a:moveTo>
                <a:lnTo>
                  <a:pt x="8176381" y="0"/>
                </a:lnTo>
                <a:lnTo>
                  <a:pt x="6744305" y="1013606"/>
                </a:lnTo>
                <a:lnTo>
                  <a:pt x="0" y="1018444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5400" dirty="0"/>
              <a:t>Decanaat VMBO </a:t>
            </a:r>
          </a:p>
        </p:txBody>
      </p:sp>
      <p:sp>
        <p:nvSpPr>
          <p:cNvPr id="13" name="Rechthoek 3">
            <a:extLst>
              <a:ext uri="{FF2B5EF4-FFF2-40B4-BE49-F238E27FC236}">
                <a16:creationId xmlns:a16="http://schemas.microsoft.com/office/drawing/2014/main" id="{BB77DE20-6E75-B84B-8EE6-B2C9B9374C0B}"/>
              </a:ext>
            </a:extLst>
          </p:cNvPr>
          <p:cNvSpPr/>
          <p:nvPr/>
        </p:nvSpPr>
        <p:spPr>
          <a:xfrm flipH="1">
            <a:off x="4015619" y="5839556"/>
            <a:ext cx="8176381" cy="1018444"/>
          </a:xfrm>
          <a:custGeom>
            <a:avLst/>
            <a:gdLst>
              <a:gd name="connsiteX0" fmla="*/ 0 w 8176381"/>
              <a:gd name="connsiteY0" fmla="*/ 0 h 1018444"/>
              <a:gd name="connsiteX1" fmla="*/ 8176381 w 8176381"/>
              <a:gd name="connsiteY1" fmla="*/ 0 h 1018444"/>
              <a:gd name="connsiteX2" fmla="*/ 8176381 w 8176381"/>
              <a:gd name="connsiteY2" fmla="*/ 1018444 h 1018444"/>
              <a:gd name="connsiteX3" fmla="*/ 0 w 8176381"/>
              <a:gd name="connsiteY3" fmla="*/ 1018444 h 1018444"/>
              <a:gd name="connsiteX4" fmla="*/ 0 w 8176381"/>
              <a:gd name="connsiteY4" fmla="*/ 0 h 1018444"/>
              <a:gd name="connsiteX0" fmla="*/ 0 w 8176381"/>
              <a:gd name="connsiteY0" fmla="*/ 0 h 1018444"/>
              <a:gd name="connsiteX1" fmla="*/ 8176381 w 8176381"/>
              <a:gd name="connsiteY1" fmla="*/ 0 h 1018444"/>
              <a:gd name="connsiteX2" fmla="*/ 6744305 w 8176381"/>
              <a:gd name="connsiteY2" fmla="*/ 1013606 h 1018444"/>
              <a:gd name="connsiteX3" fmla="*/ 0 w 8176381"/>
              <a:gd name="connsiteY3" fmla="*/ 1018444 h 1018444"/>
              <a:gd name="connsiteX4" fmla="*/ 0 w 8176381"/>
              <a:gd name="connsiteY4" fmla="*/ 0 h 1018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76381" h="1018444">
                <a:moveTo>
                  <a:pt x="0" y="0"/>
                </a:moveTo>
                <a:lnTo>
                  <a:pt x="8176381" y="0"/>
                </a:lnTo>
                <a:lnTo>
                  <a:pt x="6744305" y="1013606"/>
                </a:lnTo>
                <a:lnTo>
                  <a:pt x="0" y="1018444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C08EFABE-BE00-694C-875D-195F6EB47DD1}"/>
              </a:ext>
            </a:extLst>
          </p:cNvPr>
          <p:cNvSpPr txBox="1"/>
          <p:nvPr/>
        </p:nvSpPr>
        <p:spPr>
          <a:xfrm>
            <a:off x="2429737" y="6445767"/>
            <a:ext cx="1877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>
                <a:solidFill>
                  <a:srgbClr val="7A222E"/>
                </a:solidFill>
              </a:rPr>
              <a:t>www.rsgterapel.nl</a:t>
            </a:r>
            <a:endParaRPr lang="nl-NL" dirty="0"/>
          </a:p>
        </p:txBody>
      </p:sp>
      <p:sp>
        <p:nvSpPr>
          <p:cNvPr id="14" name="Rechthoek 13">
            <a:extLst>
              <a:ext uri="{FF2B5EF4-FFF2-40B4-BE49-F238E27FC236}">
                <a16:creationId xmlns:a16="http://schemas.microsoft.com/office/drawing/2014/main" id="{2DD64C6C-8444-AD4C-9826-40BEB2ED33BF}"/>
              </a:ext>
            </a:extLst>
          </p:cNvPr>
          <p:cNvSpPr/>
          <p:nvPr/>
        </p:nvSpPr>
        <p:spPr>
          <a:xfrm>
            <a:off x="9046946" y="5871724"/>
            <a:ext cx="284565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>
              <a:defRPr/>
            </a:pPr>
            <a:r>
              <a:rPr lang="nl-NL" sz="2800" b="1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yriad Pro" panose="020B0503030403020204" pitchFamily="34" charset="0"/>
              </a:rPr>
              <a:t>Samen bouwen</a:t>
            </a:r>
          </a:p>
          <a:p>
            <a:pPr lvl="0" algn="r">
              <a:defRPr/>
            </a:pPr>
            <a:r>
              <a:rPr lang="nl-NL" sz="2800" b="1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yriad Pro" panose="020B0503030403020204" pitchFamily="34" charset="0"/>
              </a:rPr>
              <a:t>aan de toekomst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294C2AC8-6A02-4F0C-A080-C22A54968BCC}"/>
              </a:ext>
            </a:extLst>
          </p:cNvPr>
          <p:cNvSpPr txBox="1"/>
          <p:nvPr/>
        </p:nvSpPr>
        <p:spPr>
          <a:xfrm>
            <a:off x="0" y="1076018"/>
            <a:ext cx="8443075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Decaan: F. Schut (</a:t>
            </a:r>
            <a:r>
              <a:rPr lang="nl-NL" dirty="0">
                <a:solidFill>
                  <a:schemeClr val="bg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f.schut@rsgterapel.nl</a:t>
            </a:r>
            <a:r>
              <a:rPr lang="nl-NL" dirty="0">
                <a:solidFill>
                  <a:schemeClr val="bg1"/>
                </a:solidFill>
              </a:rPr>
              <a:t>)</a:t>
            </a:r>
          </a:p>
          <a:p>
            <a:pPr marL="0" indent="0">
              <a:buNone/>
            </a:pPr>
            <a:r>
              <a:rPr lang="nl-NL" sz="2400" dirty="0">
                <a:solidFill>
                  <a:schemeClr val="bg1"/>
                </a:solidFill>
              </a:rPr>
              <a:t>             Donderdagen aanwezig in kantoor H011</a:t>
            </a:r>
          </a:p>
          <a:p>
            <a:pPr marL="0" indent="0">
              <a:buNone/>
            </a:pPr>
            <a:endParaRPr lang="nl-NL" sz="2400" dirty="0">
              <a:solidFill>
                <a:schemeClr val="bg1"/>
              </a:solidFill>
            </a:endParaRPr>
          </a:p>
          <a:p>
            <a:r>
              <a:rPr lang="nl-NL" dirty="0">
                <a:solidFill>
                  <a:schemeClr val="bg1"/>
                </a:solidFill>
              </a:rPr>
              <a:t>Wat doet een decaan?</a:t>
            </a:r>
          </a:p>
          <a:p>
            <a:pPr lvl="1"/>
            <a:r>
              <a:rPr lang="nl-NL" dirty="0">
                <a:solidFill>
                  <a:schemeClr val="bg1"/>
                </a:solidFill>
              </a:rPr>
              <a:t>Begeleiden bij vakkenkeuzes, vervolgopleidingen en </a:t>
            </a:r>
          </a:p>
          <a:p>
            <a:pPr marL="457200" lvl="1" indent="0">
              <a:buNone/>
            </a:pPr>
            <a:r>
              <a:rPr lang="nl-NL" dirty="0">
                <a:solidFill>
                  <a:schemeClr val="bg1"/>
                </a:solidFill>
              </a:rPr>
              <a:t>    organiseren van informatieavonden</a:t>
            </a:r>
          </a:p>
          <a:p>
            <a:pPr lvl="1"/>
            <a:r>
              <a:rPr lang="nl-NL" dirty="0">
                <a:solidFill>
                  <a:schemeClr val="bg1"/>
                </a:solidFill>
              </a:rPr>
              <a:t>www.qompas.nl</a:t>
            </a:r>
          </a:p>
          <a:p>
            <a:pPr lvl="1"/>
            <a:endParaRPr lang="nl-NL" sz="1000" dirty="0">
              <a:solidFill>
                <a:schemeClr val="bg1"/>
              </a:solidFill>
            </a:endParaRPr>
          </a:p>
          <a:p>
            <a:r>
              <a:rPr lang="nl-NL" dirty="0">
                <a:solidFill>
                  <a:schemeClr val="bg1"/>
                </a:solidFill>
              </a:rPr>
              <a:t>Belangrijke data</a:t>
            </a:r>
          </a:p>
          <a:p>
            <a:pPr lvl="1"/>
            <a:r>
              <a:rPr lang="nl-NL" dirty="0">
                <a:solidFill>
                  <a:schemeClr val="bg1"/>
                </a:solidFill>
              </a:rPr>
              <a:t>Open dagen en meeloopdagen op MBO scholen</a:t>
            </a:r>
          </a:p>
          <a:p>
            <a:pPr lvl="1"/>
            <a:r>
              <a:rPr lang="nl-NL" dirty="0">
                <a:solidFill>
                  <a:schemeClr val="bg1"/>
                </a:solidFill>
              </a:rPr>
              <a:t>15 november 2021: MBO markt op de RSG</a:t>
            </a:r>
          </a:p>
          <a:p>
            <a:pPr lvl="1"/>
            <a:r>
              <a:rPr lang="nl-NL" dirty="0">
                <a:solidFill>
                  <a:schemeClr val="bg1"/>
                </a:solidFill>
              </a:rPr>
              <a:t>1 april 2022: Ingeschreven zijn op het MBO</a:t>
            </a:r>
          </a:p>
          <a:p>
            <a:pPr marL="457200" lvl="1" indent="0">
              <a:buNone/>
            </a:pPr>
            <a:endParaRPr lang="nl-NL" sz="2400" i="1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r>
              <a:rPr lang="nl-NL" sz="2400" i="1" dirty="0">
                <a:solidFill>
                  <a:schemeClr val="bg1"/>
                </a:solidFill>
              </a:rPr>
              <a:t>Belangrijke websites ook te vinden op rsgterapel.nl onder Decanaat VMBO</a:t>
            </a:r>
          </a:p>
        </p:txBody>
      </p:sp>
      <p:sp>
        <p:nvSpPr>
          <p:cNvPr id="4" name="AutoShape 2">
            <a:extLst>
              <a:ext uri="{FF2B5EF4-FFF2-40B4-BE49-F238E27FC236}">
                <a16:creationId xmlns:a16="http://schemas.microsoft.com/office/drawing/2014/main" id="{205CF8B0-3B7C-49AE-9645-DF14EC66A89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C2E58C08-8C40-46F9-8B88-9010BD960B4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0361" y="1236644"/>
            <a:ext cx="2460856" cy="3408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186129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hoek 18">
            <a:extLst>
              <a:ext uri="{FF2B5EF4-FFF2-40B4-BE49-F238E27FC236}">
                <a16:creationId xmlns:a16="http://schemas.microsoft.com/office/drawing/2014/main" id="{655530E8-D309-034C-8A33-8805BC3360AF}"/>
              </a:ext>
            </a:extLst>
          </p:cNvPr>
          <p:cNvSpPr/>
          <p:nvPr/>
        </p:nvSpPr>
        <p:spPr>
          <a:xfrm>
            <a:off x="8249581" y="-32169"/>
            <a:ext cx="3942417" cy="5903893"/>
          </a:xfrm>
          <a:prstGeom prst="rect">
            <a:avLst/>
          </a:prstGeom>
          <a:solidFill>
            <a:srgbClr val="E75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7" name="Rechthoek 16">
            <a:extLst>
              <a:ext uri="{FF2B5EF4-FFF2-40B4-BE49-F238E27FC236}">
                <a16:creationId xmlns:a16="http://schemas.microsoft.com/office/drawing/2014/main" id="{6456AB46-5169-FE42-80A2-8FDC03154869}"/>
              </a:ext>
            </a:extLst>
          </p:cNvPr>
          <p:cNvSpPr/>
          <p:nvPr/>
        </p:nvSpPr>
        <p:spPr>
          <a:xfrm>
            <a:off x="-2" y="841644"/>
            <a:ext cx="8443075" cy="499791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nl-N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2DB5BCFE-4A8A-9342-9346-4979B09AC1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087033" y="4446155"/>
            <a:ext cx="6288340" cy="4443661"/>
          </a:xfrm>
          <a:prstGeom prst="rect">
            <a:avLst/>
          </a:prstGeom>
        </p:spPr>
      </p:pic>
      <p:sp>
        <p:nvSpPr>
          <p:cNvPr id="12" name="Rechthoek 3">
            <a:extLst>
              <a:ext uri="{FF2B5EF4-FFF2-40B4-BE49-F238E27FC236}">
                <a16:creationId xmlns:a16="http://schemas.microsoft.com/office/drawing/2014/main" id="{9BAB957A-5E92-9C45-ACC7-8768CD407FE1}"/>
              </a:ext>
            </a:extLst>
          </p:cNvPr>
          <p:cNvSpPr/>
          <p:nvPr/>
        </p:nvSpPr>
        <p:spPr>
          <a:xfrm>
            <a:off x="0" y="-32169"/>
            <a:ext cx="10272409" cy="1018444"/>
          </a:xfrm>
          <a:custGeom>
            <a:avLst/>
            <a:gdLst>
              <a:gd name="connsiteX0" fmla="*/ 0 w 8176381"/>
              <a:gd name="connsiteY0" fmla="*/ 0 h 1018444"/>
              <a:gd name="connsiteX1" fmla="*/ 8176381 w 8176381"/>
              <a:gd name="connsiteY1" fmla="*/ 0 h 1018444"/>
              <a:gd name="connsiteX2" fmla="*/ 8176381 w 8176381"/>
              <a:gd name="connsiteY2" fmla="*/ 1018444 h 1018444"/>
              <a:gd name="connsiteX3" fmla="*/ 0 w 8176381"/>
              <a:gd name="connsiteY3" fmla="*/ 1018444 h 1018444"/>
              <a:gd name="connsiteX4" fmla="*/ 0 w 8176381"/>
              <a:gd name="connsiteY4" fmla="*/ 0 h 1018444"/>
              <a:gd name="connsiteX0" fmla="*/ 0 w 8176381"/>
              <a:gd name="connsiteY0" fmla="*/ 0 h 1018444"/>
              <a:gd name="connsiteX1" fmla="*/ 8176381 w 8176381"/>
              <a:gd name="connsiteY1" fmla="*/ 0 h 1018444"/>
              <a:gd name="connsiteX2" fmla="*/ 6744305 w 8176381"/>
              <a:gd name="connsiteY2" fmla="*/ 1013606 h 1018444"/>
              <a:gd name="connsiteX3" fmla="*/ 0 w 8176381"/>
              <a:gd name="connsiteY3" fmla="*/ 1018444 h 1018444"/>
              <a:gd name="connsiteX4" fmla="*/ 0 w 8176381"/>
              <a:gd name="connsiteY4" fmla="*/ 0 h 1018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76381" h="1018444">
                <a:moveTo>
                  <a:pt x="0" y="0"/>
                </a:moveTo>
                <a:lnTo>
                  <a:pt x="8176381" y="0"/>
                </a:lnTo>
                <a:lnTo>
                  <a:pt x="6744305" y="1013606"/>
                </a:lnTo>
                <a:lnTo>
                  <a:pt x="0" y="1018444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5400" dirty="0"/>
              <a:t>Vragen?</a:t>
            </a:r>
          </a:p>
        </p:txBody>
      </p:sp>
      <p:sp>
        <p:nvSpPr>
          <p:cNvPr id="13" name="Rechthoek 3">
            <a:extLst>
              <a:ext uri="{FF2B5EF4-FFF2-40B4-BE49-F238E27FC236}">
                <a16:creationId xmlns:a16="http://schemas.microsoft.com/office/drawing/2014/main" id="{BB77DE20-6E75-B84B-8EE6-B2C9B9374C0B}"/>
              </a:ext>
            </a:extLst>
          </p:cNvPr>
          <p:cNvSpPr/>
          <p:nvPr/>
        </p:nvSpPr>
        <p:spPr>
          <a:xfrm flipH="1">
            <a:off x="4015619" y="5839556"/>
            <a:ext cx="8176381" cy="1018444"/>
          </a:xfrm>
          <a:custGeom>
            <a:avLst/>
            <a:gdLst>
              <a:gd name="connsiteX0" fmla="*/ 0 w 8176381"/>
              <a:gd name="connsiteY0" fmla="*/ 0 h 1018444"/>
              <a:gd name="connsiteX1" fmla="*/ 8176381 w 8176381"/>
              <a:gd name="connsiteY1" fmla="*/ 0 h 1018444"/>
              <a:gd name="connsiteX2" fmla="*/ 8176381 w 8176381"/>
              <a:gd name="connsiteY2" fmla="*/ 1018444 h 1018444"/>
              <a:gd name="connsiteX3" fmla="*/ 0 w 8176381"/>
              <a:gd name="connsiteY3" fmla="*/ 1018444 h 1018444"/>
              <a:gd name="connsiteX4" fmla="*/ 0 w 8176381"/>
              <a:gd name="connsiteY4" fmla="*/ 0 h 1018444"/>
              <a:gd name="connsiteX0" fmla="*/ 0 w 8176381"/>
              <a:gd name="connsiteY0" fmla="*/ 0 h 1018444"/>
              <a:gd name="connsiteX1" fmla="*/ 8176381 w 8176381"/>
              <a:gd name="connsiteY1" fmla="*/ 0 h 1018444"/>
              <a:gd name="connsiteX2" fmla="*/ 6744305 w 8176381"/>
              <a:gd name="connsiteY2" fmla="*/ 1013606 h 1018444"/>
              <a:gd name="connsiteX3" fmla="*/ 0 w 8176381"/>
              <a:gd name="connsiteY3" fmla="*/ 1018444 h 1018444"/>
              <a:gd name="connsiteX4" fmla="*/ 0 w 8176381"/>
              <a:gd name="connsiteY4" fmla="*/ 0 h 1018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76381" h="1018444">
                <a:moveTo>
                  <a:pt x="0" y="0"/>
                </a:moveTo>
                <a:lnTo>
                  <a:pt x="8176381" y="0"/>
                </a:lnTo>
                <a:lnTo>
                  <a:pt x="6744305" y="1013606"/>
                </a:lnTo>
                <a:lnTo>
                  <a:pt x="0" y="1018444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C08EFABE-BE00-694C-875D-195F6EB47DD1}"/>
              </a:ext>
            </a:extLst>
          </p:cNvPr>
          <p:cNvSpPr txBox="1"/>
          <p:nvPr/>
        </p:nvSpPr>
        <p:spPr>
          <a:xfrm>
            <a:off x="2429737" y="6445767"/>
            <a:ext cx="1877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>
                <a:solidFill>
                  <a:srgbClr val="7A222E"/>
                </a:solidFill>
              </a:rPr>
              <a:t>www.rsgterapel.nl</a:t>
            </a:r>
            <a:endParaRPr lang="nl-NL" dirty="0"/>
          </a:p>
        </p:txBody>
      </p:sp>
      <p:sp>
        <p:nvSpPr>
          <p:cNvPr id="14" name="Rechthoek 13">
            <a:extLst>
              <a:ext uri="{FF2B5EF4-FFF2-40B4-BE49-F238E27FC236}">
                <a16:creationId xmlns:a16="http://schemas.microsoft.com/office/drawing/2014/main" id="{2DD64C6C-8444-AD4C-9826-40BEB2ED33BF}"/>
              </a:ext>
            </a:extLst>
          </p:cNvPr>
          <p:cNvSpPr/>
          <p:nvPr/>
        </p:nvSpPr>
        <p:spPr>
          <a:xfrm>
            <a:off x="9046946" y="5871724"/>
            <a:ext cx="284565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>
              <a:defRPr/>
            </a:pPr>
            <a:r>
              <a:rPr lang="nl-NL" sz="2800" b="1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yriad Pro" panose="020B0503030403020204" pitchFamily="34" charset="0"/>
              </a:rPr>
              <a:t>Samen bouwen</a:t>
            </a:r>
          </a:p>
          <a:p>
            <a:pPr lvl="0" algn="r">
              <a:defRPr/>
            </a:pPr>
            <a:r>
              <a:rPr lang="nl-NL" sz="2800" b="1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yriad Pro" panose="020B0503030403020204" pitchFamily="34" charset="0"/>
              </a:rPr>
              <a:t>aan de toekomst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294C2AC8-6A02-4F0C-A080-C22A54968BCC}"/>
              </a:ext>
            </a:extLst>
          </p:cNvPr>
          <p:cNvSpPr txBox="1"/>
          <p:nvPr/>
        </p:nvSpPr>
        <p:spPr>
          <a:xfrm>
            <a:off x="-96748" y="1468784"/>
            <a:ext cx="8443075" cy="280076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en-US" sz="2800" dirty="0">
              <a:solidFill>
                <a:schemeClr val="bg1"/>
              </a:solidFill>
            </a:endParaRPr>
          </a:p>
          <a:p>
            <a:endParaRPr lang="en-US" sz="2800" dirty="0">
              <a:solidFill>
                <a:schemeClr val="bg1"/>
              </a:solidFill>
            </a:endParaRPr>
          </a:p>
          <a:p>
            <a:pPr algn="ctr"/>
            <a:endParaRPr lang="en-US" sz="2800" dirty="0">
              <a:solidFill>
                <a:schemeClr val="bg1"/>
              </a:solidFill>
            </a:endParaRPr>
          </a:p>
          <a:p>
            <a:pPr algn="ctr"/>
            <a:endParaRPr lang="en-US" sz="3600" dirty="0">
              <a:solidFill>
                <a:schemeClr val="bg1"/>
              </a:solidFill>
              <a:cs typeface="Calibri"/>
            </a:endParaRPr>
          </a:p>
          <a:p>
            <a:pPr algn="ctr"/>
            <a:endParaRPr lang="en-US" sz="2800" dirty="0">
              <a:solidFill>
                <a:schemeClr val="bg1"/>
              </a:solidFill>
              <a:cs typeface="Calibri"/>
            </a:endParaRPr>
          </a:p>
          <a:p>
            <a:pPr algn="ctr"/>
            <a:endParaRPr lang="en-US" sz="2800" dirty="0">
              <a:solidFill>
                <a:schemeClr val="bg1"/>
              </a:solidFill>
              <a:cs typeface="Calibri"/>
            </a:endParaRPr>
          </a:p>
        </p:txBody>
      </p:sp>
      <p:sp>
        <p:nvSpPr>
          <p:cNvPr id="4" name="AutoShape 2">
            <a:extLst>
              <a:ext uri="{FF2B5EF4-FFF2-40B4-BE49-F238E27FC236}">
                <a16:creationId xmlns:a16="http://schemas.microsoft.com/office/drawing/2014/main" id="{205CF8B0-3B7C-49AE-9645-DF14EC66A89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5" name="Afbeelding 4" descr="Afbeelding met tekst&#10;&#10;Automatisch gegenereerde beschrijving">
            <a:extLst>
              <a:ext uri="{FF2B5EF4-FFF2-40B4-BE49-F238E27FC236}">
                <a16:creationId xmlns:a16="http://schemas.microsoft.com/office/drawing/2014/main" id="{F5EDD573-761D-4934-91B0-479146F0AE4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5253"/>
            <a:ext cx="8443073" cy="4788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185644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772</Words>
  <Application>Microsoft Office PowerPoint</Application>
  <PresentationFormat>Breedbeeld</PresentationFormat>
  <Paragraphs>300</Paragraphs>
  <Slides>17</Slides>
  <Notes>15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23" baseType="lpstr">
      <vt:lpstr>Arial</vt:lpstr>
      <vt:lpstr>Arial Black</vt:lpstr>
      <vt:lpstr>Calibri</vt:lpstr>
      <vt:lpstr>Calibri Light</vt:lpstr>
      <vt:lpstr>Myriad Pro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Vera Jalvingh</dc:creator>
  <cp:lastModifiedBy>Lubben, Y.</cp:lastModifiedBy>
  <cp:revision>16</cp:revision>
  <dcterms:created xsi:type="dcterms:W3CDTF">2021-03-28T12:20:06Z</dcterms:created>
  <dcterms:modified xsi:type="dcterms:W3CDTF">2022-10-06T08:43:46Z</dcterms:modified>
</cp:coreProperties>
</file>