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70" r:id="rId5"/>
    <p:sldId id="371" r:id="rId6"/>
    <p:sldId id="373" r:id="rId7"/>
    <p:sldId id="379" r:id="rId8"/>
    <p:sldId id="380" r:id="rId9"/>
    <p:sldId id="374" r:id="rId10"/>
    <p:sldId id="375" r:id="rId11"/>
    <p:sldId id="376" r:id="rId12"/>
    <p:sldId id="377" r:id="rId13"/>
    <p:sldId id="378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stee, M." initials="HM" lastIdx="1" clrIdx="0">
    <p:extLst>
      <p:ext uri="{19B8F6BF-5375-455C-9EA6-DF929625EA0E}">
        <p15:presenceInfo xmlns:p15="http://schemas.microsoft.com/office/powerpoint/2012/main" userId="S::m.hofstee@rsgterapel.nl::11201e8d-1741-4b04-96ee-e8cc09146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50021"/>
    <a:srgbClr val="CC3300"/>
    <a:srgbClr val="000000"/>
    <a:srgbClr val="500000"/>
    <a:srgbClr val="0000FF"/>
    <a:srgbClr val="292929"/>
    <a:srgbClr val="66CC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CA3F35-8CB2-487C-9FD1-7B741C12D4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39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FA8C05-7086-44FD-B82F-AEDBDE286020}" type="datetimeFigureOut">
              <a:rPr lang="nl-NL"/>
              <a:pPr>
                <a:defRPr/>
              </a:pPr>
              <a:t>15-9-2022</a:t>
            </a:fld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AF2099-8D9C-4E2B-816A-1F210582E8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21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B8F3-6C87-4A8A-85B3-416EE9177D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231E-3A61-452B-9084-C67393B9DA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A0D5-3E18-44CC-9DE6-C029D385CE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F3CE-67FB-4919-9199-265ECB1D78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BDC2-EE87-44CB-9E5B-61259105BE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AA2C-28E6-46EB-917F-8E6B6C8DDD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EDE5-C4F2-4F80-93EF-98562D8FD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3E3-9C6F-4781-AFB5-62E8024F69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89E9-C809-4148-99A1-1141CB1072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39C7-21BF-4BDB-A9B5-00488B139F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9186-D950-4EB2-8160-A51D0666C4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0F1D-95F2-4D8F-8572-7C2FC7BA19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3E82-0C5A-4943-B2AE-BA37296161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1E5B256-B90F-4D69-9E91-4C0426FE64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Decanaat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voorstellen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Decaan havo – vwo (loopbaan en oriëntatie begeleiding)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Martijn Kors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Keuzestress">
            <a:extLst>
              <a:ext uri="{FF2B5EF4-FFF2-40B4-BE49-F238E27FC236}">
                <a16:creationId xmlns:a16="http://schemas.microsoft.com/office/drawing/2014/main" id="{823EDA38-8F23-4959-A617-F41EB3C5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5" y="3876458"/>
            <a:ext cx="4977353" cy="19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3304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39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Martijn Kors</a:t>
            </a:r>
            <a:endParaRPr lang="en-US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0599 581226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m.kors@rsgterapel.nl</a:t>
            </a:r>
          </a:p>
          <a:p>
            <a:endParaRPr lang="en-US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Donderdag (kantoor) H011)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Keuzebegeleiding havo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3: 	profielkeuze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4:	kennismaking met HBO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5: 	nadruk oriëntatie op 					vervolgstudie 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nderwijskiezer">
            <a:extLst>
              <a:ext uri="{FF2B5EF4-FFF2-40B4-BE49-F238E27FC236}">
                <a16:creationId xmlns:a16="http://schemas.microsoft.com/office/drawing/2014/main" id="{3988804B-20C9-47EC-A14A-EE2D858C6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12150" r="65775" b="12674"/>
          <a:stretch/>
        </p:blipFill>
        <p:spPr bwMode="auto">
          <a:xfrm>
            <a:off x="6674177" y="1011284"/>
            <a:ext cx="1913641" cy="4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8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Keuzebegeleiding vwo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3: 	profielkeuze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4/5:	kennismaking met 						universiteit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6: 	nadruk oriëntatie op 					vervolgstudie 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Onderwijskiezer">
            <a:extLst>
              <a:ext uri="{FF2B5EF4-FFF2-40B4-BE49-F238E27FC236}">
                <a16:creationId xmlns:a16="http://schemas.microsoft.com/office/drawing/2014/main" id="{66BC6664-AE77-4C4D-A0EF-F9D4CD362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12150" r="65775" b="12674"/>
          <a:stretch/>
        </p:blipFill>
        <p:spPr bwMode="auto">
          <a:xfrm>
            <a:off x="6674177" y="1011284"/>
            <a:ext cx="1913641" cy="4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1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e is het onderwijs opgebouwd? - Studiekeuze123">
            <a:extLst>
              <a:ext uri="{FF2B5EF4-FFF2-40B4-BE49-F238E27FC236}">
                <a16:creationId xmlns:a16="http://schemas.microsoft.com/office/drawing/2014/main" id="{DF5D84AA-AA4A-4122-8DB7-070370B6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1322690"/>
            <a:ext cx="8963025" cy="42126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7E0EBF8-FA8F-4751-88DA-FCEF701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4503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 routes </a:t>
            </a:r>
          </a:p>
        </p:txBody>
      </p:sp>
    </p:spTree>
    <p:extLst>
      <p:ext uri="{BB962C8B-B14F-4D97-AF65-F5344CB8AC3E}">
        <p14:creationId xmlns:p14="http://schemas.microsoft.com/office/powerpoint/2010/main" val="416896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7E0EBF8-FA8F-4751-88DA-FCEF701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4503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 HBO - WO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E2DF81-AA5B-40E4-964C-8D21C1E1B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3" t="30985" r="21855" b="9633"/>
          <a:stretch/>
        </p:blipFill>
        <p:spPr>
          <a:xfrm>
            <a:off x="685800" y="1253764"/>
            <a:ext cx="7892592" cy="45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1550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387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Wat vind ik belangrijk?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Arbeidsmarkt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Geld verdienen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Werkplezier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Wat sluit aan bij wat ik kan?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Toelatingseisen vervolgopleidingen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Er zijn soms reparatiemogelijkheden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Waar? 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>
                <a:solidFill>
                  <a:srgbClr val="660033"/>
                </a:solidFill>
                <a:latin typeface="Arial"/>
                <a:cs typeface="Arial"/>
              </a:rPr>
              <a:t>Ga ik op kamers?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D27BB5-CE24-49FA-BE85-D689A364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3520"/>
            <a:ext cx="9144000" cy="5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 klas 4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930148" cy="4114800"/>
          </a:xfrm>
        </p:spPr>
        <p:txBody>
          <a:bodyPr/>
          <a:lstStyle/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WO-HBO markt (h4/v4)			16 november 2022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Hanze Xperience (h4)			april 2023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carrousel RUG (v4)		april 2023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NHL Stenden (h4/v4)	juli 2023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Waarom Groningen? | Waarom RUG? | Rijksuniversiteit Groningen">
            <a:extLst>
              <a:ext uri="{FF2B5EF4-FFF2-40B4-BE49-F238E27FC236}">
                <a16:creationId xmlns:a16="http://schemas.microsoft.com/office/drawing/2014/main" id="{F72F8DBC-5D74-433B-A3E5-2F5291B5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05" y="4294460"/>
            <a:ext cx="5580669" cy="16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5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6328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Individueel oriënteren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2787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660033"/>
                </a:solidFill>
                <a:latin typeface="Comic Sans MS" pitchFamily="66" charset="0"/>
              </a:rPr>
              <a:t>-  </a:t>
            </a:r>
            <a:r>
              <a:rPr lang="nl-NL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Websites 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Studiekeuze123.nl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Studeermeteenplan.nl (OCW)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HBO’s </a:t>
            </a:r>
            <a:r>
              <a:rPr lang="en-US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Universiteiten</a:t>
            </a: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(brochures)</a:t>
            </a:r>
          </a:p>
          <a:p>
            <a:pPr lvl="1"/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bezoeken</a:t>
            </a:r>
            <a:endParaRPr lang="en-US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Meeloopdag organiseren (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inschrijven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websites)</a:t>
            </a:r>
          </a:p>
          <a:p>
            <a:pPr lvl="1"/>
            <a:r>
              <a:rPr lang="en-US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Webklassen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/online </a:t>
            </a:r>
            <a:r>
              <a:rPr lang="en-US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proefstuderen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(WO)</a:t>
            </a:r>
          </a:p>
          <a:p>
            <a:pPr lvl="1"/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meeloopdag organiseren</a:t>
            </a:r>
          </a:p>
          <a:p>
            <a:pPr lvl="1"/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Beroepso</a:t>
            </a:r>
            <a:r>
              <a:rPr lang="nl-NL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riëntatie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660033"/>
                </a:solidFill>
                <a:latin typeface="Comic Sans MS" pitchFamily="66" charset="0"/>
              </a:rPr>
              <a:t>	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3304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396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Hanze Groningen	29 oktober 2022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RUG	29 oktober 2022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Windesheim Zwolle	11 november 2022 </a:t>
            </a:r>
            <a:endParaRPr lang="nl-NL" sz="2400" dirty="0">
              <a:solidFill>
                <a:srgbClr val="660033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NHL Stenden	12 november 2022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endParaRPr lang="nl-NL" sz="2400" dirty="0">
              <a:solidFill>
                <a:srgbClr val="660033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Aanmelden voor open dagen</a:t>
            </a:r>
          </a:p>
          <a:p>
            <a:pPr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Ook online open dagen</a:t>
            </a:r>
          </a:p>
          <a:p>
            <a:pPr eaLnBrk="1" hangingPunct="1"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Meer info en andere data	: www.studiekeuze123.nl</a:t>
            </a:r>
            <a:r>
              <a:rPr lang="en-US" sz="2400" dirty="0">
                <a:solidFill>
                  <a:srgbClr val="660033"/>
                </a:solidFill>
                <a:latin typeface="Comic Sans MS" pitchFamily="66" charset="0"/>
              </a:rPr>
              <a:t>	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5911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">
      <a:dk1>
        <a:srgbClr val="FFFF99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EF63640A36A478DD808A72242E1F3" ma:contentTypeVersion="2" ma:contentTypeDescription="Een nieuw document maken." ma:contentTypeScope="" ma:versionID="a5bf3fae139b0b63cf218e13369f2e5f">
  <xsd:schema xmlns:xsd="http://www.w3.org/2001/XMLSchema" xmlns:xs="http://www.w3.org/2001/XMLSchema" xmlns:p="http://schemas.microsoft.com/office/2006/metadata/properties" xmlns:ns2="009a20cb-ef7f-476d-a34c-8e62cc6ecd01" targetNamespace="http://schemas.microsoft.com/office/2006/metadata/properties" ma:root="true" ma:fieldsID="a492feb94d88bb6fa030bd23b8f32da4" ns2:_="">
    <xsd:import namespace="009a20cb-ef7f-476d-a34c-8e62cc6ec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a20cb-ef7f-476d-a34c-8e62cc6ecd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04E1B-1DBB-4F8F-B4EF-5754F373119C}">
  <ds:schemaRefs>
    <ds:schemaRef ds:uri="009a20cb-ef7f-476d-a34c-8e62cc6ecd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AD11EF-7EAE-4F5A-841E-067E736DD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C9F407-A239-4C54-B013-F1A701583527}">
  <ds:schemaRefs>
    <ds:schemaRef ds:uri="a46e35ef-ec63-4369-bb00-685d25e350dd"/>
    <ds:schemaRef ds:uri="be750001-cd2a-499f-94b1-3652cd1553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267</Words>
  <Application>Microsoft Office PowerPoint</Application>
  <PresentationFormat>Diavoorstelling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Standaardontwerp</vt:lpstr>
      <vt:lpstr>Decanaat </vt:lpstr>
      <vt:lpstr>Keuzebegeleiding havo  </vt:lpstr>
      <vt:lpstr>Keuzebegeleiding vwo </vt:lpstr>
      <vt:lpstr>Verschillende routes </vt:lpstr>
      <vt:lpstr>Verschillen HBO - WO </vt:lpstr>
      <vt:lpstr>Studiekeuze</vt:lpstr>
      <vt:lpstr>LOB klas 4  </vt:lpstr>
      <vt:lpstr>Individueel oriënteren </vt:lpstr>
      <vt:lpstr>Open dagen </vt:lpstr>
      <vt:lpstr>Contact</vt:lpstr>
    </vt:vector>
  </TitlesOfParts>
  <Company>rsg ter apel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Mavo (VMBO) naar HAVO</dc:title>
  <dc:creator>rw krikke</dc:creator>
  <cp:lastModifiedBy>Kors, M.</cp:lastModifiedBy>
  <cp:revision>33</cp:revision>
  <dcterms:created xsi:type="dcterms:W3CDTF">2002-01-26T09:45:58Z</dcterms:created>
  <dcterms:modified xsi:type="dcterms:W3CDTF">2022-09-15T07:08:57Z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0x0101003AFEF63640A36A478DD808A72242E1F3</vt:lpwstr>
  </property>
</Properties>
</file>